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28" autoAdjust="0"/>
    <p:restoredTop sz="94660" autoAdjust="0"/>
  </p:normalViewPr>
  <p:slideViewPr>
    <p:cSldViewPr snapToGrid="0">
      <p:cViewPr varScale="1">
        <p:scale>
          <a:sx n="195" d="100"/>
          <a:sy n="195" d="100"/>
        </p:scale>
        <p:origin x="-2634" y="-2562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90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4D9CD-89A6-46DD-9B7D-3B1552951E4F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92FD4-F471-4244-BEDB-20A5815EC1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17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954314" y="-818706"/>
            <a:ext cx="334321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endParaRPr lang="ja-JP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タロットカード（小アルカナ）＿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デザインテンプレート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3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表面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全種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画像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.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デザインを調整する・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自由にデザインを配置する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アイコンをクリックして</a:t>
            </a:r>
            <a:endParaRPr kumimoji="1" lang="en-US" altLang="ja-JP" dirty="0"/>
          </a:p>
          <a:p>
            <a:r>
              <a:rPr kumimoji="1" lang="ja-JP" altLang="en-US" dirty="0"/>
              <a:t>画像を追加する</a:t>
            </a:r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41953" y="324381"/>
            <a:ext cx="2304000" cy="3420001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473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649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9004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229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336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2891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797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9435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2170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822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5548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194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4669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293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766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257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0293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714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292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163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647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987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26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3073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746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8684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7593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101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529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9448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8686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264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320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6101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3865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739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4976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4233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1260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0991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28133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721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02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022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634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7761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3113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8716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9855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7036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0573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4758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2076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653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6972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613</TotalTime>
  <Words>56</Words>
  <Application>Microsoft Office PowerPoint</Application>
  <PresentationFormat>ユーザー設定</PresentationFormat>
  <Paragraphs>56</Paragraphs>
  <Slides>56</Slides>
  <Notes>56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56</vt:i4>
      </vt:variant>
    </vt:vector>
  </HeadingPairs>
  <TitlesOfParts>
    <vt:vector size="57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トランプテンプレ3</dc:title>
  <dc:subject>フロント_フリー</dc:subject>
  <dc:creator>Vanfu Inc.</dc:creator>
  <cp:keywords>デザインテンプレート</cp:keywords>
  <cp:lastModifiedBy>A19-015</cp:lastModifiedBy>
  <cp:revision>97</cp:revision>
  <cp:lastPrinted>2016-11-24T08:45:10Z</cp:lastPrinted>
  <dcterms:created xsi:type="dcterms:W3CDTF">2016-10-05T02:12:22Z</dcterms:created>
  <dcterms:modified xsi:type="dcterms:W3CDTF">2025-02-04T09:14:06Z</dcterms:modified>
</cp:coreProperties>
</file>