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95" d="100"/>
          <a:sy n="195" d="100"/>
        </p:scale>
        <p:origin x="-2634" y="-256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954314" y="-818706"/>
            <a:ext cx="334321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タロットカード（大アルカナ・小アルカナ）＿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表面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画像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デザインを配置する・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自由にデザインを調整する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3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4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90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2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36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28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97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943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7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822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554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94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66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29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7669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2570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9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60714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292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1633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9647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98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226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93073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746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684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593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101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529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9448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8686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264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320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6101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386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73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497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423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1260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20991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8133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721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02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22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8634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7761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3113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871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9855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7036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0573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9389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8753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414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75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9364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221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05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3486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326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011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492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238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189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19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20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060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093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1137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5926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13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631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6293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8937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9474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5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697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78</Words>
  <Application>Microsoft Office PowerPoint</Application>
  <PresentationFormat>ユーザー設定</PresentationFormat>
  <Paragraphs>78</Paragraphs>
  <Slides>78</Slides>
  <Notes>78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78</vt:i4>
      </vt:variant>
    </vt:vector>
  </HeadingPairs>
  <TitlesOfParts>
    <vt:vector size="7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A19-015</cp:lastModifiedBy>
  <cp:revision>98</cp:revision>
  <cp:lastPrinted>2016-11-24T08:45:10Z</cp:lastPrinted>
  <dcterms:created xsi:type="dcterms:W3CDTF">2016-10-05T02:12:22Z</dcterms:created>
  <dcterms:modified xsi:type="dcterms:W3CDTF">2025-02-04T09:08:48Z</dcterms:modified>
</cp:coreProperties>
</file>