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2952750" cy="4068763"/>
  <p:notesSz cx="6858000" cy="9144000"/>
  <p:defaultTextStyle>
    <a:defPPr>
      <a:defRPr lang="en-US"/>
    </a:defPPr>
    <a:lvl1pPr marL="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5913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18275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07741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43655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795688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154824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513963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2873100" algn="l" defTabSz="359138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82">
          <p15:clr>
            <a:srgbClr val="A4A3A4"/>
          </p15:clr>
        </p15:guide>
        <p15:guide id="2" pos="93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210"/>
    <a:srgbClr val="4022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8" autoAdjust="0"/>
    <p:restoredTop sz="94660" autoAdjust="0"/>
  </p:normalViewPr>
  <p:slideViewPr>
    <p:cSldViewPr snapToGrid="0">
      <p:cViewPr varScale="1">
        <p:scale>
          <a:sx n="195" d="100"/>
          <a:sy n="195" d="100"/>
        </p:scale>
        <p:origin x="-2634" y="-2562"/>
      </p:cViewPr>
      <p:guideLst>
        <p:guide orient="horz" pos="1282"/>
        <p:guide pos="9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1908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4D9CD-89A6-46DD-9B7D-3B1552951E4F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92FD4-F471-4244-BEDB-20A5815EC1F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7E5D42-E44C-470F-AB6B-BC1AEB474CBB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185988" y="685800"/>
            <a:ext cx="24860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9FCC54-6AF1-4694-A54E-AF32F47701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51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1pPr>
    <a:lvl2pPr marL="191406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2pPr>
    <a:lvl3pPr marL="38281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3pPr>
    <a:lvl4pPr marL="57422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4pPr>
    <a:lvl5pPr marL="765629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5pPr>
    <a:lvl6pPr marL="957035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6pPr>
    <a:lvl7pPr marL="1148444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7pPr>
    <a:lvl8pPr marL="1339852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8pPr>
    <a:lvl9pPr marL="1531258" algn="l" defTabSz="382814" rtl="0" eaLnBrk="1" latinLnBrk="0" hangingPunct="1">
      <a:defRPr kumimoji="1" sz="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9FCC54-6AF1-4694-A54E-AF32F47701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 userDrawn="1"/>
        </p:nvSpPr>
        <p:spPr>
          <a:xfrm>
            <a:off x="450631" y="441468"/>
            <a:ext cx="2088000" cy="3204000"/>
          </a:xfrm>
          <a:prstGeom prst="roundRect">
            <a:avLst>
              <a:gd name="adj" fmla="val 6238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1949" tIns="15975" rIns="31949" bIns="15975"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Rectangle 55"/>
          <p:cNvSpPr>
            <a:spLocks noChangeArrowheads="1"/>
          </p:cNvSpPr>
          <p:nvPr userDrawn="1"/>
        </p:nvSpPr>
        <p:spPr bwMode="auto">
          <a:xfrm>
            <a:off x="-12434" y="-777777"/>
            <a:ext cx="6552000" cy="485717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954314" y="-818706"/>
            <a:ext cx="334321" cy="49087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spAutoFit/>
          </a:bodyPr>
          <a:lstStyle/>
          <a:p>
            <a:pPr algn="ctr"/>
            <a:endParaRPr lang="ja-JP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9" name="Text Box 2"/>
          <p:cNvSpPr txBox="1">
            <a:spLocks noChangeArrowheads="1"/>
          </p:cNvSpPr>
          <p:nvPr userDrawn="1"/>
        </p:nvSpPr>
        <p:spPr bwMode="auto">
          <a:xfrm>
            <a:off x="-1" y="-2029151"/>
            <a:ext cx="7293935" cy="12571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タロットカード（大アルカナ）＿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デザインテンプレート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3</a:t>
            </a:r>
            <a:r>
              <a:rPr kumimoji="1" lang="en-US" altLang="ja-JP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_</a:t>
            </a:r>
            <a:r>
              <a:rPr kumimoji="1" lang="ja-JP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表面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全種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)_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フリー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●印字範囲</a:t>
            </a:r>
            <a:r>
              <a: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W58×H89</a:t>
            </a:r>
            <a:r>
              <a: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ｍｍ</a:t>
            </a: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1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pic>
        <p:nvPicPr>
          <p:cNvPr id="22" name="Picture 56" descr="トンボ説明ol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393722" y="-714406"/>
            <a:ext cx="1141048" cy="1273963"/>
          </a:xfrm>
          <a:prstGeom prst="rect">
            <a:avLst/>
          </a:prstGeom>
          <a:noFill/>
        </p:spPr>
      </p:pic>
      <p:sp>
        <p:nvSpPr>
          <p:cNvPr id="23" name="Rectangle 55"/>
          <p:cNvSpPr>
            <a:spLocks noChangeArrowheads="1"/>
          </p:cNvSpPr>
          <p:nvPr userDrawn="1"/>
        </p:nvSpPr>
        <p:spPr bwMode="auto">
          <a:xfrm>
            <a:off x="375" y="381"/>
            <a:ext cx="2952000" cy="40680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/>
          </a:p>
        </p:txBody>
      </p:sp>
      <p:grpSp>
        <p:nvGrpSpPr>
          <p:cNvPr id="25" name="グループ化 24"/>
          <p:cNvGrpSpPr/>
          <p:nvPr userDrawn="1"/>
        </p:nvGrpSpPr>
        <p:grpSpPr>
          <a:xfrm>
            <a:off x="0" y="-627"/>
            <a:ext cx="2955308" cy="4071538"/>
            <a:chOff x="0" y="-627"/>
            <a:chExt cx="2955308" cy="4071538"/>
          </a:xfrm>
        </p:grpSpPr>
        <p:grpSp>
          <p:nvGrpSpPr>
            <p:cNvPr id="26" name="グループ化 52"/>
            <p:cNvGrpSpPr/>
            <p:nvPr userDrawn="1"/>
          </p:nvGrpSpPr>
          <p:grpSpPr>
            <a:xfrm>
              <a:off x="3308" y="3637554"/>
              <a:ext cx="2952000" cy="115887"/>
              <a:chOff x="-3167" y="3640084"/>
              <a:chExt cx="2952000" cy="115887"/>
            </a:xfrm>
          </p:grpSpPr>
          <p:sp>
            <p:nvSpPr>
              <p:cNvPr id="37" name="Line 50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164084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Line 51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9971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Line 54"/>
              <p:cNvSpPr>
                <a:spLocks noChangeShapeType="1"/>
              </p:cNvSpPr>
              <p:nvPr userDrawn="1"/>
            </p:nvSpPr>
            <p:spPr bwMode="auto">
              <a:xfrm rot="5400000">
                <a:off x="1472833" y="2277776"/>
                <a:ext cx="0" cy="295200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" name="グループ化 51"/>
            <p:cNvGrpSpPr/>
            <p:nvPr userDrawn="1"/>
          </p:nvGrpSpPr>
          <p:grpSpPr>
            <a:xfrm>
              <a:off x="0" y="325124"/>
              <a:ext cx="2952000" cy="109538"/>
              <a:chOff x="-6475" y="327654"/>
              <a:chExt cx="2952000" cy="109538"/>
            </a:xfrm>
          </p:grpSpPr>
          <p:sp>
            <p:nvSpPr>
              <p:cNvPr id="35" name="Line 48"/>
              <p:cNvSpPr>
                <a:spLocks noChangeShapeType="1"/>
              </p:cNvSpPr>
              <p:nvPr userDrawn="1"/>
            </p:nvSpPr>
            <p:spPr bwMode="auto">
              <a:xfrm rot="10800000">
                <a:off x="-6475" y="437192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Line 49"/>
              <p:cNvSpPr>
                <a:spLocks noChangeShapeType="1"/>
              </p:cNvSpPr>
              <p:nvPr userDrawn="1"/>
            </p:nvSpPr>
            <p:spPr bwMode="auto">
              <a:xfrm rot="10800000">
                <a:off x="-6475" y="327654"/>
                <a:ext cx="2952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8" name="グループ化 50"/>
            <p:cNvGrpSpPr/>
            <p:nvPr userDrawn="1"/>
          </p:nvGrpSpPr>
          <p:grpSpPr>
            <a:xfrm>
              <a:off x="2521629" y="-627"/>
              <a:ext cx="109538" cy="4068000"/>
              <a:chOff x="2515154" y="1903"/>
              <a:chExt cx="109538" cy="4068000"/>
            </a:xfrm>
          </p:grpSpPr>
          <p:sp>
            <p:nvSpPr>
              <p:cNvPr id="32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481154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590692" y="2035903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9" name="グループ化 49"/>
            <p:cNvGrpSpPr/>
            <p:nvPr userDrawn="1"/>
          </p:nvGrpSpPr>
          <p:grpSpPr>
            <a:xfrm>
              <a:off x="317517" y="2911"/>
              <a:ext cx="109538" cy="4068000"/>
              <a:chOff x="311042" y="5441"/>
              <a:chExt cx="109538" cy="4068000"/>
            </a:xfrm>
          </p:grpSpPr>
          <p:sp>
            <p:nvSpPr>
              <p:cNvPr id="30" name="Line 48"/>
              <p:cNvSpPr>
                <a:spLocks noChangeShapeType="1"/>
              </p:cNvSpPr>
              <p:nvPr userDrawn="1"/>
            </p:nvSpPr>
            <p:spPr bwMode="auto">
              <a:xfrm rot="16200000">
                <a:off x="-1722958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Line 49"/>
              <p:cNvSpPr>
                <a:spLocks noChangeShapeType="1"/>
              </p:cNvSpPr>
              <p:nvPr userDrawn="1"/>
            </p:nvSpPr>
            <p:spPr bwMode="auto">
              <a:xfrm rot="16200000">
                <a:off x="-1613420" y="2039441"/>
                <a:ext cx="4068000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0" name="グループ化 39"/>
          <p:cNvGrpSpPr/>
          <p:nvPr userDrawn="1"/>
        </p:nvGrpSpPr>
        <p:grpSpPr>
          <a:xfrm>
            <a:off x="1" y="-1"/>
            <a:ext cx="2952000" cy="4068381"/>
            <a:chOff x="1" y="0"/>
            <a:chExt cx="2952000" cy="4068381"/>
          </a:xfrm>
          <a:noFill/>
        </p:grpSpPr>
        <p:sp>
          <p:nvSpPr>
            <p:cNvPr id="41" name="Line 47"/>
            <p:cNvSpPr>
              <a:spLocks noChangeShapeType="1"/>
            </p:cNvSpPr>
            <p:nvPr userDrawn="1"/>
          </p:nvSpPr>
          <p:spPr bwMode="auto">
            <a:xfrm rot="5400000" flipV="1">
              <a:off x="-558445" y="2033562"/>
              <a:ext cx="4068381" cy="1258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" name="Line 52"/>
            <p:cNvSpPr>
              <a:spLocks noChangeShapeType="1"/>
            </p:cNvSpPr>
            <p:nvPr userDrawn="1"/>
          </p:nvSpPr>
          <p:spPr bwMode="auto">
            <a:xfrm rot="5400000" flipH="1">
              <a:off x="1475274" y="559107"/>
              <a:ext cx="1453" cy="2952000"/>
            </a:xfrm>
            <a:prstGeom prst="line">
              <a:avLst/>
            </a:prstGeom>
            <a:grpFill/>
            <a:ln w="31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3" name="グループ化 42"/>
          <p:cNvGrpSpPr/>
          <p:nvPr userDrawn="1"/>
        </p:nvGrpSpPr>
        <p:grpSpPr>
          <a:xfrm>
            <a:off x="3768924" y="-743103"/>
            <a:ext cx="2520564" cy="1026203"/>
            <a:chOff x="3927944" y="-724053"/>
            <a:chExt cx="2520564" cy="1026203"/>
          </a:xfrm>
        </p:grpSpPr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59924" y="-724053"/>
              <a:ext cx="848827" cy="9640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" name="テキスト ボックス 44"/>
            <p:cNvSpPr txBox="1"/>
            <p:nvPr userDrawn="1"/>
          </p:nvSpPr>
          <p:spPr>
            <a:xfrm>
              <a:off x="4222137" y="-254432"/>
              <a:ext cx="14868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角部分は</a:t>
              </a:r>
              <a:endParaRPr kumimoji="1" lang="en-US" altLang="ja-JP" sz="900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R(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角丸</a:t>
              </a:r>
              <a:r>
                <a:rPr kumimoji="1" lang="en-US" altLang="ja-JP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)</a:t>
              </a:r>
              <a:r>
                <a:rPr kumimoji="1" lang="ja-JP" altLang="en-US" sz="900" dirty="0">
                  <a:solidFill>
                    <a:srgbClr val="FF0000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になります↘</a:t>
              </a:r>
            </a:p>
          </p:txBody>
        </p:sp>
        <p:sp>
          <p:nvSpPr>
            <p:cNvPr id="46" name="円/楕円 45"/>
            <p:cNvSpPr/>
            <p:nvPr userDrawn="1"/>
          </p:nvSpPr>
          <p:spPr>
            <a:xfrm>
              <a:off x="5510255" y="79514"/>
              <a:ext cx="193410" cy="198782"/>
            </a:xfrm>
            <a:prstGeom prst="ellipse">
              <a:avLst/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角丸四角形 46"/>
            <p:cNvSpPr/>
            <p:nvPr userDrawn="1"/>
          </p:nvSpPr>
          <p:spPr>
            <a:xfrm>
              <a:off x="3927944" y="-723569"/>
              <a:ext cx="2520564" cy="1025719"/>
            </a:xfrm>
            <a:prstGeom prst="roundRect">
              <a:avLst>
                <a:gd name="adj" fmla="val 7218"/>
              </a:avLst>
            </a:prstGeom>
            <a:noFill/>
            <a:ln w="9525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8" name="右カーブ矢印 47"/>
          <p:cNvSpPr/>
          <p:nvPr userDrawn="1"/>
        </p:nvSpPr>
        <p:spPr>
          <a:xfrm rot="15174804" flipH="1">
            <a:off x="3359255" y="-467207"/>
            <a:ext cx="294755" cy="888952"/>
          </a:xfrm>
          <a:prstGeom prst="curvedRightArrow">
            <a:avLst>
              <a:gd name="adj1" fmla="val 25000"/>
              <a:gd name="adj2" fmla="val 85579"/>
              <a:gd name="adj3" fmla="val 25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正方形/長方形 48"/>
          <p:cNvSpPr/>
          <p:nvPr userDrawn="1"/>
        </p:nvSpPr>
        <p:spPr>
          <a:xfrm>
            <a:off x="324375" y="324381"/>
            <a:ext cx="2304000" cy="3420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Text Box 4"/>
          <p:cNvSpPr txBox="1">
            <a:spLocks noChangeArrowheads="1"/>
          </p:cNvSpPr>
          <p:nvPr userDrawn="1"/>
        </p:nvSpPr>
        <p:spPr bwMode="auto">
          <a:xfrm>
            <a:off x="-1" y="4089533"/>
            <a:ext cx="7293935" cy="50085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◎</a:t>
            </a:r>
            <a:r>
              <a:rPr kumimoji="1" lang="ja-JP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画像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の配置やサイズを微調整したい場合「ホーム」タブ▶ 「編集」タブの</a:t>
            </a:r>
            <a:endParaRPr kumimoji="1" lang="en-US" altLang="ja-JP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 「選択」▶「オブジェクトの選択と表示</a:t>
            </a:r>
            <a:r>
              <a:rPr kumimoji="1" lang="en-US" altLang="ja-JP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(P)</a:t>
            </a:r>
            <a:r>
              <a:rPr kumimoji="1" lang="ja-JP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rPr>
              <a:t>」を選択します。編集したい画像にカーソルをあてて調整できます。</a:t>
            </a:r>
            <a:endParaRPr kumimoji="1" lang="ja-JP" altLang="en-US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51" name="テキスト ボックス 50"/>
          <p:cNvSpPr txBox="1"/>
          <p:nvPr userDrawn="1"/>
        </p:nvSpPr>
        <p:spPr>
          <a:xfrm>
            <a:off x="752754" y="-1493389"/>
            <a:ext cx="6398417" cy="705770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1.</a:t>
            </a:r>
            <a:r>
              <a:rPr lang="ja-JP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画像を貼る 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 </a:t>
            </a:r>
            <a:r>
              <a:rPr lang="ja-JP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画像</a:t>
            </a:r>
            <a:r>
              <a:rPr lang="ja-JP" altLang="en-US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アイコンをクリックして入れたい画像を追加しサイズ調整します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en-US" altLang="ja-JP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.</a:t>
            </a:r>
            <a:r>
              <a:rPr lang="ja-JP" altLang="en-US" sz="1000" b="1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デザインを調整する・・・ </a:t>
            </a:r>
            <a:r>
              <a:rPr lang="ja-JP" altLang="en-US" sz="1000" kern="12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自由にデザインを配置する</a:t>
            </a:r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en-US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3.PDF</a:t>
            </a:r>
            <a:r>
              <a:rPr lang="ja-JP" altLang="ja-JP" sz="1000" b="1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で保存をする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・・・「ファイル」タブ▶「名前を付けて保存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(A)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」▶ファイルの種類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(T)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</a:t>
            </a:r>
            <a:endParaRPr lang="en-US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　　　　　　　　　　　</a:t>
            </a:r>
            <a:r>
              <a:rPr lang="ja-JP" altLang="en-US" sz="1000" kern="100" baseline="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</a:t>
            </a:r>
            <a:r>
              <a: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PDF(*.PDF )</a:t>
            </a:r>
            <a:r>
              <a:rPr lang="ja-JP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」を選んで保存します</a:t>
            </a:r>
          </a:p>
        </p:txBody>
      </p:sp>
      <p:sp>
        <p:nvSpPr>
          <p:cNvPr id="21" name="上画像"/>
          <p:cNvSpPr>
            <a:spLocks noGrp="1"/>
          </p:cNvSpPr>
          <p:nvPr>
            <p:ph type="pic" sz="quarter" idx="13"/>
          </p:nvPr>
        </p:nvSpPr>
        <p:spPr>
          <a:xfrm>
            <a:off x="324375" y="324381"/>
            <a:ext cx="2304000" cy="3420001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algn="ctr">
              <a:buNone/>
              <a:defRPr sz="1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1" lang="ja-JP" altLang="en-US" dirty="0"/>
              <a:t>アイコンをクリックして</a:t>
            </a:r>
            <a:endParaRPr kumimoji="1" lang="en-US" altLang="ja-JP" dirty="0"/>
          </a:p>
          <a:p>
            <a:r>
              <a:rPr kumimoji="1" lang="ja-JP" altLang="en-US" dirty="0"/>
              <a:t>画像を追加する</a:t>
            </a:r>
          </a:p>
        </p:txBody>
      </p:sp>
      <p:sp>
        <p:nvSpPr>
          <p:cNvPr id="17" name="デザインテンプレ"/>
          <p:cNvSpPr>
            <a:spLocks noGrp="1"/>
          </p:cNvSpPr>
          <p:nvPr>
            <p:ph type="pic" sz="quarter" idx="15"/>
          </p:nvPr>
        </p:nvSpPr>
        <p:spPr>
          <a:xfrm>
            <a:off x="3741953" y="324381"/>
            <a:ext cx="2304000" cy="3420001"/>
          </a:xfrm>
          <a:ln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918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003" y="216625"/>
            <a:ext cx="2546747" cy="786440"/>
          </a:xfrm>
          <a:prstGeom prst="rect">
            <a:avLst/>
          </a:prstGeom>
        </p:spPr>
        <p:txBody>
          <a:bodyPr vert="horz" lIns="71828" tIns="35913" rIns="71828" bIns="35913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3003" y="1083121"/>
            <a:ext cx="2546747" cy="2581592"/>
          </a:xfrm>
          <a:prstGeom prst="rect">
            <a:avLst/>
          </a:prstGeom>
        </p:spPr>
        <p:txBody>
          <a:bodyPr vert="horz" lIns="71828" tIns="35913" rIns="71828" bIns="35913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004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DE446-867D-4B69-A6F3-BD3D91AE7B0C}" type="datetimeFigureOut">
              <a:rPr kumimoji="1" lang="ja-JP" altLang="en-US" smtClean="0"/>
              <a:pPr/>
              <a:t>2025/2/4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8100" y="3771143"/>
            <a:ext cx="996553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85383" y="3771143"/>
            <a:ext cx="664369" cy="216624"/>
          </a:xfrm>
          <a:prstGeom prst="rect">
            <a:avLst/>
          </a:prstGeom>
        </p:spPr>
        <p:txBody>
          <a:bodyPr vert="horz" lIns="71828" tIns="35913" rIns="71828" bIns="35913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ACE19-5ABA-43A7-920B-63F4F5105C8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081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timing>
    <p:tnLst>
      <p:par>
        <p:cTn id="1" dur="indefinite" restart="never" nodeType="tmRoot"/>
      </p:par>
    </p:tnLst>
  </p:timing>
  <p:txStyles>
    <p:titleStyle>
      <a:lvl1pPr algn="l" defTabSz="283073" rtl="0" eaLnBrk="1" latinLnBrk="0" hangingPunct="1">
        <a:lnSpc>
          <a:spcPct val="90000"/>
        </a:lnSpc>
        <a:spcBef>
          <a:spcPct val="0"/>
        </a:spcBef>
        <a:buNone/>
        <a:defRPr kumimoji="1" sz="1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0768" indent="-70768" algn="l" defTabSz="283073" rtl="0" eaLnBrk="1" latinLnBrk="0" hangingPunct="1">
        <a:lnSpc>
          <a:spcPct val="90000"/>
        </a:lnSpc>
        <a:spcBef>
          <a:spcPts val="309"/>
        </a:spcBef>
        <a:buFont typeface="Arial" panose="020B0604020202020204" pitchFamily="34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2305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2pPr>
      <a:lvl3pPr marL="353840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95376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36912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8449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9984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1521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03057" indent="-70768" algn="l" defTabSz="283073" rtl="0" eaLnBrk="1" latinLnBrk="0" hangingPunct="1">
        <a:lnSpc>
          <a:spcPct val="90000"/>
        </a:lnSpc>
        <a:spcBef>
          <a:spcPts val="155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1537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307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2460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66144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07681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49216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990753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32289" algn="l" defTabSz="28307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473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6499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9004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229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336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5289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797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69435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2170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8224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5548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194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4669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42936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9879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320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221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44758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2076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36531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図プレースホルダ 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76972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ユーザー定義 2">
      <a:dk1>
        <a:sysClr val="windowText" lastClr="000000"/>
      </a:dk1>
      <a:lt1>
        <a:sysClr val="window" lastClr="FFFFFF"/>
      </a:lt1>
      <a:dk2>
        <a:srgbClr val="0087EF"/>
      </a:dk2>
      <a:lt2>
        <a:srgbClr val="EEECE1"/>
      </a:lt2>
      <a:accent1>
        <a:srgbClr val="2860D5"/>
      </a:accent1>
      <a:accent2>
        <a:srgbClr val="FF8080"/>
      </a:accent2>
      <a:accent3>
        <a:srgbClr val="7FCA1E"/>
      </a:accent3>
      <a:accent4>
        <a:srgbClr val="AE84E1"/>
      </a:accent4>
      <a:accent5>
        <a:srgbClr val="FFD200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617</TotalTime>
  <Words>22</Words>
  <Application>Microsoft Office PowerPoint</Application>
  <PresentationFormat>ユーザー設定</PresentationFormat>
  <Paragraphs>22</Paragraphs>
  <Slides>22</Slides>
  <Notes>22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3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トランプテンプレ3</dc:title>
  <dc:subject>フロント_フリー</dc:subject>
  <dc:creator>Vanfu Inc.</dc:creator>
  <cp:keywords>デザインテンプレート</cp:keywords>
  <cp:lastModifiedBy>A19-015</cp:lastModifiedBy>
  <cp:revision>99</cp:revision>
  <cp:lastPrinted>2016-11-24T08:45:10Z</cp:lastPrinted>
  <dcterms:created xsi:type="dcterms:W3CDTF">2016-10-05T02:12:22Z</dcterms:created>
  <dcterms:modified xsi:type="dcterms:W3CDTF">2025-02-04T09:07:21Z</dcterms:modified>
</cp:coreProperties>
</file>