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95" d="100"/>
          <a:sy n="195" d="100"/>
        </p:scale>
        <p:origin x="-2634" y="-2562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17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954314" y="-818706"/>
            <a:ext cx="334321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オラクルカード＿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デザインテンプレート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表面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画像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デザインを調整する・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自由にデザインを配置する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473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649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900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22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36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289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797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943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17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822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554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194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466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293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766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257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0293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71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292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163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647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987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26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073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746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868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7593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101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529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9448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8686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264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320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6101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386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73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497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423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22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475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207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65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697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44</Words>
  <Application>Microsoft Office PowerPoint</Application>
  <PresentationFormat>ユーザー設定</PresentationFormat>
  <Paragraphs>44</Paragraphs>
  <Slides>44</Slides>
  <Notes>44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4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A19-015</cp:lastModifiedBy>
  <cp:revision>98</cp:revision>
  <cp:lastPrinted>2016-11-24T08:45:10Z</cp:lastPrinted>
  <dcterms:created xsi:type="dcterms:W3CDTF">2016-10-05T02:12:22Z</dcterms:created>
  <dcterms:modified xsi:type="dcterms:W3CDTF">2025-02-04T09:05:09Z</dcterms:modified>
</cp:coreProperties>
</file>