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2519363" cy="287972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9F4"/>
    <a:srgbClr val="FED6F5"/>
    <a:srgbClr val="FEBA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618" autoAdjust="0"/>
    <p:restoredTop sz="94660"/>
  </p:normalViewPr>
  <p:slideViewPr>
    <p:cSldViewPr snapToGrid="0">
      <p:cViewPr>
        <p:scale>
          <a:sx n="64" d="100"/>
          <a:sy n="64" d="100"/>
        </p:scale>
        <p:origin x="2298" y="10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64705A54-7502-48C2-BBF3-339B4F2F8AFD}"/>
              </a:ext>
            </a:extLst>
          </p:cNvPr>
          <p:cNvGrpSpPr/>
          <p:nvPr userDrawn="1"/>
        </p:nvGrpSpPr>
        <p:grpSpPr>
          <a:xfrm>
            <a:off x="-655805" y="-2324809"/>
            <a:ext cx="7866073" cy="1463532"/>
            <a:chOff x="-11271884" y="-2299507"/>
            <a:chExt cx="23387101" cy="2108173"/>
          </a:xfrm>
        </p:grpSpPr>
        <p:sp>
          <p:nvSpPr>
            <p:cNvPr id="26" name="Text Box 2">
              <a:extLst>
                <a:ext uri="{FF2B5EF4-FFF2-40B4-BE49-F238E27FC236}">
                  <a16:creationId xmlns:a16="http://schemas.microsoft.com/office/drawing/2014/main" id="{0C5589CF-0031-42B2-BD49-E6E68DB9CA81}"/>
                </a:ext>
              </a:extLst>
            </p:cNvPr>
            <p:cNvSpPr txBox="1">
              <a:spLocks noChangeArrowheads="1"/>
            </p:cNvSpPr>
            <p:nvPr userDrawn="1"/>
          </p:nvSpPr>
          <p:spPr bwMode="auto">
            <a:xfrm>
              <a:off x="-11271884" y="-2299507"/>
              <a:ext cx="23387101" cy="2108173"/>
            </a:xfrm>
            <a:prstGeom prst="rect">
              <a:avLst/>
            </a:prstGeom>
            <a:solidFill>
              <a:schemeClr val="accent4">
                <a:lumMod val="20000"/>
                <a:lumOff val="80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 vert="horz" wrap="square" lIns="72592" tIns="8686" rIns="72592" bIns="8686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en-US" altLang="ja-JP" sz="2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ＭＳ Ｐゴシック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en-US" altLang="ja-JP" sz="6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ＭＳ Ｐゴシック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1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クージー</a:t>
              </a:r>
              <a:endParaRPr kumimoji="1" lang="en-US" altLang="ja-JP" sz="11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1" lang="ja-JP" altLang="en-US" sz="11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●印字範囲</a:t>
              </a:r>
              <a:r>
                <a:rPr kumimoji="1" lang="en-US" altLang="ja-JP" sz="11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W70×H80</a:t>
              </a:r>
              <a:r>
                <a:rPr kumimoji="1" lang="ja-JP" altLang="en-US" sz="11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ｍｍ</a:t>
              </a:r>
              <a:endParaRPr kumimoji="1" lang="en-US" altLang="ja-JP" sz="11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en-US" altLang="ja-JP" sz="11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en-US" altLang="ja-JP" sz="11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en-US" altLang="ja-JP" sz="11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en-US" altLang="ja-JP" sz="11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en-US" altLang="ja-JP" sz="11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en-US" altLang="ja-JP" sz="11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marL="0" marR="0" lvl="0" indent="0" algn="just" defTabSz="382874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1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メイリオ" pitchFamily="50" charset="-128"/>
                <a:ea typeface="メイリオ" pitchFamily="50" charset="-128"/>
                <a:cs typeface="ＭＳ Ｐゴシック" pitchFamily="50" charset="-128"/>
              </a:endParaRPr>
            </a:p>
          </p:txBody>
        </p: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E6927239-1236-4B5E-AF1E-CCFA311EEDBD}"/>
                </a:ext>
              </a:extLst>
            </p:cNvPr>
            <p:cNvSpPr txBox="1"/>
            <p:nvPr userDrawn="1"/>
          </p:nvSpPr>
          <p:spPr>
            <a:xfrm>
              <a:off x="-9161760" y="-1553332"/>
              <a:ext cx="20550317" cy="854629"/>
            </a:xfrm>
            <a:prstGeom prst="rect">
              <a:avLst/>
            </a:prstGeom>
            <a:noFill/>
          </p:spPr>
          <p:txBody>
            <a:bodyPr wrap="square" lIns="89344" tIns="44672" rIns="89344" bIns="44672" rtlCol="0">
              <a:spAutoFit/>
            </a:bodyPr>
            <a:lstStyle/>
            <a:p>
              <a:pPr algn="l"/>
              <a:r>
                <a:rPr lang="en-US" altLang="ja-JP" sz="1000" b="1" kern="1200" dirty="0"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1.</a:t>
              </a:r>
              <a:r>
                <a:rPr lang="ja-JP" altLang="en-US" sz="1000" b="1" kern="1200" dirty="0"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デザインする・・・・・ピンクの四角内にデザインを作成する</a:t>
              </a:r>
              <a:endParaRPr lang="en-US" altLang="ja-JP" sz="1000" kern="1200" dirty="0">
                <a:solidFill>
                  <a:schemeClr val="tx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algn="l"/>
              <a:r>
                <a:rPr lang="en-US" altLang="ja-JP" sz="1000" b="1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2.PDF</a:t>
              </a:r>
              <a:r>
                <a:rPr lang="ja-JP" altLang="ja-JP" sz="1000" b="1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で保存をする</a:t>
              </a:r>
              <a:r>
                <a:rPr lang="ja-JP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・・・「ファイル」タブ▶「名前を付けて保存</a:t>
              </a:r>
              <a:r>
                <a:rPr lang="en-US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(A)</a:t>
              </a:r>
              <a:r>
                <a:rPr lang="ja-JP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」▶ファイルの種類</a:t>
              </a:r>
              <a:r>
                <a:rPr lang="en-US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(T)</a:t>
              </a:r>
              <a:r>
                <a:rPr lang="ja-JP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で</a:t>
              </a:r>
              <a:endParaRPr lang="en-US" altLang="ja-JP" sz="1000" kern="100" dirty="0">
                <a:latin typeface="メイリオ" pitchFamily="50" charset="-128"/>
                <a:ea typeface="メイリオ" pitchFamily="50" charset="-128"/>
                <a:cs typeface="メイリオ" pitchFamily="50" charset="-128"/>
              </a:endParaRPr>
            </a:p>
            <a:p>
              <a:pPr algn="l"/>
              <a:r>
                <a:rPr lang="ja-JP" altLang="en-US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　　　　　　　　　　　　</a:t>
              </a:r>
              <a:r>
                <a:rPr lang="ja-JP" altLang="en-US" sz="1000" kern="100" baseline="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 </a:t>
              </a:r>
              <a:r>
                <a:rPr lang="ja-JP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「</a:t>
              </a:r>
              <a:r>
                <a:rPr lang="en-US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PDF(*.PDF )</a:t>
              </a:r>
              <a:r>
                <a:rPr lang="ja-JP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」を選んで保存します</a:t>
              </a:r>
            </a:p>
          </p:txBody>
        </p:sp>
      </p:grpSp>
      <p:sp>
        <p:nvSpPr>
          <p:cNvPr id="29" name="Text Box 4">
            <a:extLst>
              <a:ext uri="{FF2B5EF4-FFF2-40B4-BE49-F238E27FC236}">
                <a16:creationId xmlns:a16="http://schemas.microsoft.com/office/drawing/2014/main" id="{B832B03E-202B-45C9-AC62-61BE1D629600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-655806" y="4589390"/>
            <a:ext cx="7866072" cy="50085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9525">
            <a:noFill/>
            <a:miter lim="800000"/>
            <a:headEnd/>
            <a:tailEnd/>
          </a:ln>
        </p:spPr>
        <p:txBody>
          <a:bodyPr vert="horz" wrap="square" lIns="72592" tIns="8686" rIns="72592" bIns="8686" numCol="1" anchor="t" anchorCtr="0" compatLnSpc="1">
            <a:prstTxWarp prst="textNoShape">
              <a:avLst/>
            </a:prstTxWarp>
          </a:bodyPr>
          <a:lstStyle/>
          <a:p>
            <a:pPr marL="0" marR="0" lvl="0" indent="0" algn="just" defTabSz="382874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altLang="ja-JP" sz="2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メイリオ" pitchFamily="50" charset="-128"/>
              <a:ea typeface="メイリオ" pitchFamily="50" charset="-128"/>
              <a:cs typeface="ＭＳ Ｐゴシック" pitchFamily="50" charset="-128"/>
            </a:endParaRPr>
          </a:p>
          <a:p>
            <a:pPr marL="0" marR="0" lvl="0" indent="0" algn="just" defTabSz="382874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altLang="ja-JP" sz="2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メイリオ" pitchFamily="50" charset="-128"/>
              <a:ea typeface="メイリオ" pitchFamily="50" charset="-128"/>
              <a:cs typeface="ＭＳ Ｐゴシック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742521FE-58A6-4264-8032-BB3372E7D588}"/>
              </a:ext>
            </a:extLst>
          </p:cNvPr>
          <p:cNvSpPr txBox="1"/>
          <p:nvPr userDrawn="1"/>
        </p:nvSpPr>
        <p:spPr>
          <a:xfrm>
            <a:off x="3200400" y="-929498"/>
            <a:ext cx="4009866" cy="5587108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vert="eaVert" wrap="square" lIns="89344" tIns="44672" rIns="89344" bIns="44672" rtlCol="0">
            <a:noAutofit/>
          </a:bodyPr>
          <a:lstStyle/>
          <a:p>
            <a:pPr algn="ctr"/>
            <a:endParaRPr lang="en-US" altLang="ja-JP" sz="1000" kern="1200" dirty="0">
              <a:solidFill>
                <a:schemeClr val="tx1"/>
              </a:solidFill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22" name="Rectangle 55">
            <a:extLst>
              <a:ext uri="{FF2B5EF4-FFF2-40B4-BE49-F238E27FC236}">
                <a16:creationId xmlns:a16="http://schemas.microsoft.com/office/drawing/2014/main" id="{8B0BCE06-A0F2-401B-B9C3-14533F71F98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-655805" y="-1188914"/>
            <a:ext cx="3856205" cy="5779302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none" lIns="91431" tIns="45715" rIns="91431" bIns="45715" anchor="ctr"/>
          <a:lstStyle>
            <a:lvl1pPr eaLnBrk="0" hangingPunct="0">
              <a:defRPr kumimoji="1" sz="1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marL="742950" indent="-285750" eaLnBrk="0" hangingPunct="0">
              <a:defRPr kumimoji="1" sz="1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marL="1143000" indent="-228600" eaLnBrk="0" hangingPunct="0">
              <a:defRPr kumimoji="1" sz="1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marL="1600200" indent="-228600" eaLnBrk="0" hangingPunct="0">
              <a:defRPr kumimoji="1" sz="1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marL="2057400" indent="-228600" eaLnBrk="0" hangingPunct="0">
              <a:defRPr kumimoji="1" sz="1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1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1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1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1400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eaLnBrk="1" hangingPunct="1">
              <a:defRPr/>
            </a:pPr>
            <a:endParaRPr lang="ja-JP" altLang="en-US" dirty="0"/>
          </a:p>
        </p:txBody>
      </p:sp>
      <p:pic>
        <p:nvPicPr>
          <p:cNvPr id="66" name="図 65">
            <a:extLst>
              <a:ext uri="{FF2B5EF4-FFF2-40B4-BE49-F238E27FC236}">
                <a16:creationId xmlns:a16="http://schemas.microsoft.com/office/drawing/2014/main" id="{E8BCF70B-4102-4408-A038-E9848159A029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540000" y="-565200"/>
            <a:ext cx="3599688" cy="4858512"/>
          </a:xfrm>
          <a:prstGeom prst="rect">
            <a:avLst/>
          </a:prstGeom>
        </p:spPr>
      </p:pic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8123F69F-9FC9-4638-B613-ED4501137677}"/>
              </a:ext>
            </a:extLst>
          </p:cNvPr>
          <p:cNvSpPr/>
          <p:nvPr userDrawn="1"/>
        </p:nvSpPr>
        <p:spPr>
          <a:xfrm>
            <a:off x="-18000" y="-18000"/>
            <a:ext cx="2556000" cy="2916000"/>
          </a:xfrm>
          <a:prstGeom prst="rect">
            <a:avLst/>
          </a:prstGeom>
          <a:noFill/>
          <a:ln>
            <a:solidFill>
              <a:srgbClr val="FF69F4"/>
            </a:solidFill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8" name="テキスト ボックス 67">
            <a:extLst>
              <a:ext uri="{FF2B5EF4-FFF2-40B4-BE49-F238E27FC236}">
                <a16:creationId xmlns:a16="http://schemas.microsoft.com/office/drawing/2014/main" id="{8AB4A10B-5FC7-4041-A2EF-202A18BE9AAB}"/>
              </a:ext>
            </a:extLst>
          </p:cNvPr>
          <p:cNvSpPr txBox="1"/>
          <p:nvPr userDrawn="1"/>
        </p:nvSpPr>
        <p:spPr>
          <a:xfrm>
            <a:off x="1549400" y="-1121692"/>
            <a:ext cx="1402741" cy="213327"/>
          </a:xfrm>
          <a:prstGeom prst="rect">
            <a:avLst/>
          </a:prstGeom>
          <a:solidFill>
            <a:srgbClr val="00B0F0"/>
          </a:solidFill>
        </p:spPr>
        <p:txBody>
          <a:bodyPr wrap="square" lIns="89344" tIns="44672" rIns="89344" bIns="44672" rtlCol="0" anchor="ctr" anchorCtr="0">
            <a:spAutoFit/>
          </a:bodyPr>
          <a:lstStyle/>
          <a:p>
            <a:pPr algn="l"/>
            <a:r>
              <a:rPr lang="ja-JP" altLang="en-US" sz="800" b="1" kern="100" dirty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クージーのサイズイメージ</a:t>
            </a:r>
            <a:endParaRPr lang="ja-JP" altLang="ja-JP" sz="800" b="1" kern="100" dirty="0">
              <a:solidFill>
                <a:schemeClr val="bg1"/>
              </a:solidFill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69" name="テキスト ボックス 68">
            <a:extLst>
              <a:ext uri="{FF2B5EF4-FFF2-40B4-BE49-F238E27FC236}">
                <a16:creationId xmlns:a16="http://schemas.microsoft.com/office/drawing/2014/main" id="{F3992B21-A811-48C7-97D1-52B288646B55}"/>
              </a:ext>
            </a:extLst>
          </p:cNvPr>
          <p:cNvSpPr txBox="1"/>
          <p:nvPr userDrawn="1"/>
        </p:nvSpPr>
        <p:spPr>
          <a:xfrm>
            <a:off x="1946882" y="-827329"/>
            <a:ext cx="612000" cy="213327"/>
          </a:xfrm>
          <a:prstGeom prst="rect">
            <a:avLst/>
          </a:prstGeom>
          <a:solidFill>
            <a:srgbClr val="FF33CC"/>
          </a:solidFill>
        </p:spPr>
        <p:txBody>
          <a:bodyPr wrap="square" lIns="89344" tIns="44672" rIns="89344" bIns="44672" rtlCol="0" anchor="ctr" anchorCtr="0">
            <a:spAutoFit/>
          </a:bodyPr>
          <a:lstStyle/>
          <a:p>
            <a:pPr algn="l"/>
            <a:r>
              <a:rPr lang="ja-JP" altLang="en-US" sz="800" b="1" kern="100" dirty="0">
                <a:solidFill>
                  <a:schemeClr val="bg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印字範囲</a:t>
            </a:r>
            <a:endParaRPr lang="ja-JP" altLang="ja-JP" sz="800" b="1" kern="100" dirty="0">
              <a:solidFill>
                <a:schemeClr val="bg1"/>
              </a:solidFill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cxnSp>
        <p:nvCxnSpPr>
          <p:cNvPr id="71" name="直線矢印コネクタ 70">
            <a:extLst>
              <a:ext uri="{FF2B5EF4-FFF2-40B4-BE49-F238E27FC236}">
                <a16:creationId xmlns:a16="http://schemas.microsoft.com/office/drawing/2014/main" id="{D1D75DD3-FF84-4DE7-9883-926DB9BC5D7C}"/>
              </a:ext>
            </a:extLst>
          </p:cNvPr>
          <p:cNvCxnSpPr>
            <a:cxnSpLocks/>
          </p:cNvCxnSpPr>
          <p:nvPr userDrawn="1"/>
        </p:nvCxnSpPr>
        <p:spPr>
          <a:xfrm>
            <a:off x="2936619" y="-929498"/>
            <a:ext cx="0" cy="401384"/>
          </a:xfrm>
          <a:prstGeom prst="straightConnector1">
            <a:avLst/>
          </a:prstGeom>
          <a:ln>
            <a:solidFill>
              <a:schemeClr val="accent5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直線矢印コネクタ 71">
            <a:extLst>
              <a:ext uri="{FF2B5EF4-FFF2-40B4-BE49-F238E27FC236}">
                <a16:creationId xmlns:a16="http://schemas.microsoft.com/office/drawing/2014/main" id="{6D24F481-DB5E-4F42-904A-541535B8C71E}"/>
              </a:ext>
            </a:extLst>
          </p:cNvPr>
          <p:cNvCxnSpPr>
            <a:cxnSpLocks/>
          </p:cNvCxnSpPr>
          <p:nvPr userDrawn="1"/>
        </p:nvCxnSpPr>
        <p:spPr>
          <a:xfrm>
            <a:off x="2538000" y="-632663"/>
            <a:ext cx="0" cy="614663"/>
          </a:xfrm>
          <a:prstGeom prst="straightConnector1">
            <a:avLst/>
          </a:prstGeom>
          <a:ln>
            <a:solidFill>
              <a:srgbClr val="FF69F4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正方形/長方形 92">
            <a:extLst>
              <a:ext uri="{FF2B5EF4-FFF2-40B4-BE49-F238E27FC236}">
                <a16:creationId xmlns:a16="http://schemas.microsoft.com/office/drawing/2014/main" id="{A7FDC3AE-82A3-4F37-BAB1-A52635F54F94}"/>
              </a:ext>
            </a:extLst>
          </p:cNvPr>
          <p:cNvSpPr/>
          <p:nvPr userDrawn="1"/>
        </p:nvSpPr>
        <p:spPr>
          <a:xfrm>
            <a:off x="3314357" y="-929498"/>
            <a:ext cx="3651504" cy="5518888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D016E353-A88C-45A9-836E-A229A4B49657}"/>
              </a:ext>
            </a:extLst>
          </p:cNvPr>
          <p:cNvSpPr txBox="1"/>
          <p:nvPr userDrawn="1"/>
        </p:nvSpPr>
        <p:spPr>
          <a:xfrm>
            <a:off x="3342807" y="-781424"/>
            <a:ext cx="3207895" cy="1629099"/>
          </a:xfrm>
          <a:prstGeom prst="rect">
            <a:avLst/>
          </a:prstGeom>
          <a:noFill/>
        </p:spPr>
        <p:txBody>
          <a:bodyPr wrap="square" lIns="89344" tIns="44672" rIns="89344" bIns="44672" rtlCol="0">
            <a:spAutoFit/>
          </a:bodyPr>
          <a:lstStyle/>
          <a:p>
            <a:pPr algn="l"/>
            <a:r>
              <a:rPr lang="en-US" altLang="ja-JP" sz="1000" b="1" kern="1200" dirty="0">
                <a:solidFill>
                  <a:schemeClr val="tx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【</a:t>
            </a:r>
            <a:r>
              <a:rPr lang="ja-JP" altLang="en-US" sz="1000" b="1" kern="1200" dirty="0">
                <a:solidFill>
                  <a:schemeClr val="tx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注意事項</a:t>
            </a:r>
            <a:r>
              <a:rPr lang="en-US" altLang="ja-JP" sz="1000" b="1" kern="1200" dirty="0">
                <a:solidFill>
                  <a:schemeClr val="tx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】</a:t>
            </a:r>
          </a:p>
          <a:p>
            <a:pPr algn="l"/>
            <a:r>
              <a:rPr lang="ja-JP" altLang="en-US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◎データは黒１色で作成ください。</a:t>
            </a:r>
            <a:endParaRPr lang="en-US" altLang="ja-JP" sz="1000" b="1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r>
              <a:rPr lang="ja-JP" altLang="en-US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（グラデーションやグレーは印刷できません。）</a:t>
            </a:r>
            <a:endParaRPr lang="en-US" altLang="ja-JP" sz="1000" b="1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r>
              <a:rPr lang="ja-JP" altLang="en-US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◎データは黒１色で作成頂きますが、</a:t>
            </a:r>
            <a:endParaRPr lang="en-US" altLang="ja-JP" sz="1000" b="1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r>
              <a:rPr lang="ja-JP" altLang="en-US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印刷色は</a:t>
            </a:r>
            <a:r>
              <a:rPr lang="en-US" altLang="ja-JP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11</a:t>
            </a:r>
            <a:r>
              <a:rPr lang="ja-JP" altLang="en-US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色からお選びいただけます。</a:t>
            </a:r>
            <a:endParaRPr lang="en-US" altLang="ja-JP" sz="1000" b="1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r>
              <a:rPr lang="ja-JP" altLang="en-US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◎印刷の際に線や文字が太る（太くなる）ことが</a:t>
            </a:r>
            <a:endParaRPr lang="en-US" altLang="ja-JP" sz="1000" b="1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r>
              <a:rPr lang="ja-JP" altLang="en-US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ございます。白抜き文字や線（周囲が塗りで、</a:t>
            </a:r>
            <a:endParaRPr lang="en-US" altLang="ja-JP" sz="1000" b="1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r>
              <a:rPr lang="ja-JP" altLang="en-US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文字部分を印刷せず地を残したデザイン）は</a:t>
            </a:r>
            <a:endParaRPr lang="en-US" altLang="ja-JP" sz="1000" b="1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r>
              <a:rPr lang="ja-JP" altLang="en-US" sz="10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特に注意ください。</a:t>
            </a:r>
            <a:endParaRPr lang="en-US" altLang="ja-JP" sz="1000" b="1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l"/>
            <a:endParaRPr lang="ja-JP" altLang="ja-JP" sz="1000" kern="100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78EC6DFD-3BAD-4BB6-A6C3-591EB266C856}"/>
              </a:ext>
            </a:extLst>
          </p:cNvPr>
          <p:cNvGrpSpPr/>
          <p:nvPr userDrawn="1"/>
        </p:nvGrpSpPr>
        <p:grpSpPr>
          <a:xfrm>
            <a:off x="3401072" y="903690"/>
            <a:ext cx="3471104" cy="3204939"/>
            <a:chOff x="3393212" y="408161"/>
            <a:chExt cx="3471104" cy="3204939"/>
          </a:xfrm>
        </p:grpSpPr>
        <p:sp>
          <p:nvSpPr>
            <p:cNvPr id="91" name="正方形/長方形 90">
              <a:extLst>
                <a:ext uri="{FF2B5EF4-FFF2-40B4-BE49-F238E27FC236}">
                  <a16:creationId xmlns:a16="http://schemas.microsoft.com/office/drawing/2014/main" id="{F7C4ABE1-9143-4A94-A853-3E2F378A4A31}"/>
                </a:ext>
              </a:extLst>
            </p:cNvPr>
            <p:cNvSpPr/>
            <p:nvPr userDrawn="1"/>
          </p:nvSpPr>
          <p:spPr>
            <a:xfrm>
              <a:off x="3426846" y="408161"/>
              <a:ext cx="3422272" cy="1223010"/>
            </a:xfrm>
            <a:prstGeom prst="rect">
              <a:avLst/>
            </a:prstGeom>
            <a:solidFill>
              <a:srgbClr val="FED6F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92" name="正方形/長方形 91">
              <a:extLst>
                <a:ext uri="{FF2B5EF4-FFF2-40B4-BE49-F238E27FC236}">
                  <a16:creationId xmlns:a16="http://schemas.microsoft.com/office/drawing/2014/main" id="{85AAE9B4-62D2-47F5-9CCF-1E994735AE3B}"/>
                </a:ext>
              </a:extLst>
            </p:cNvPr>
            <p:cNvSpPr/>
            <p:nvPr userDrawn="1"/>
          </p:nvSpPr>
          <p:spPr>
            <a:xfrm>
              <a:off x="3423299" y="1646237"/>
              <a:ext cx="3422271" cy="1966863"/>
            </a:xfrm>
            <a:prstGeom prst="rect">
              <a:avLst/>
            </a:prstGeom>
            <a:solidFill>
              <a:schemeClr val="accent5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5F56D871-B9BB-4A70-A698-5F418150E697}"/>
                </a:ext>
              </a:extLst>
            </p:cNvPr>
            <p:cNvGrpSpPr/>
            <p:nvPr userDrawn="1"/>
          </p:nvGrpSpPr>
          <p:grpSpPr>
            <a:xfrm>
              <a:off x="3393212" y="410776"/>
              <a:ext cx="3471104" cy="2979140"/>
              <a:chOff x="3393212" y="410776"/>
              <a:chExt cx="3471104" cy="2979140"/>
            </a:xfrm>
          </p:grpSpPr>
          <p:sp>
            <p:nvSpPr>
              <p:cNvPr id="75" name="テキスト ボックス 74">
                <a:extLst>
                  <a:ext uri="{FF2B5EF4-FFF2-40B4-BE49-F238E27FC236}">
                    <a16:creationId xmlns:a16="http://schemas.microsoft.com/office/drawing/2014/main" id="{F96266B2-7685-4F2F-B188-D50A6B31807D}"/>
                  </a:ext>
                </a:extLst>
              </p:cNvPr>
              <p:cNvSpPr txBox="1"/>
              <p:nvPr/>
            </p:nvSpPr>
            <p:spPr>
              <a:xfrm>
                <a:off x="3424880" y="1657746"/>
                <a:ext cx="609910" cy="244105"/>
              </a:xfrm>
              <a:prstGeom prst="rect">
                <a:avLst/>
              </a:prstGeom>
              <a:solidFill>
                <a:schemeClr val="accent5"/>
              </a:solidFill>
            </p:spPr>
            <p:txBody>
              <a:bodyPr wrap="square" lIns="89344" tIns="44672" rIns="89344" bIns="44672" rtlCol="0">
                <a:spAutoFit/>
              </a:bodyPr>
              <a:lstStyle/>
              <a:p>
                <a:pPr algn="l"/>
                <a:r>
                  <a:rPr lang="ja-JP" altLang="en-US" sz="1000" b="1" kern="1200" dirty="0">
                    <a:solidFill>
                      <a:schemeClr val="tx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ＮＧ例</a:t>
                </a:r>
                <a:endParaRPr lang="ja-JP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endParaRPr>
              </a:p>
            </p:txBody>
          </p:sp>
          <p:grpSp>
            <p:nvGrpSpPr>
              <p:cNvPr id="76" name="グループ化 75">
                <a:extLst>
                  <a:ext uri="{FF2B5EF4-FFF2-40B4-BE49-F238E27FC236}">
                    <a16:creationId xmlns:a16="http://schemas.microsoft.com/office/drawing/2014/main" id="{75AEB225-8063-43AF-9572-6C6D5F59922A}"/>
                  </a:ext>
                </a:extLst>
              </p:cNvPr>
              <p:cNvGrpSpPr/>
              <p:nvPr/>
            </p:nvGrpSpPr>
            <p:grpSpPr>
              <a:xfrm>
                <a:off x="3432749" y="2199113"/>
                <a:ext cx="1221698" cy="1190803"/>
                <a:chOff x="3432749" y="969920"/>
                <a:chExt cx="1221698" cy="1190803"/>
              </a:xfrm>
            </p:grpSpPr>
            <p:sp>
              <p:nvSpPr>
                <p:cNvPr id="84" name="正方形/長方形 83">
                  <a:extLst>
                    <a:ext uri="{FF2B5EF4-FFF2-40B4-BE49-F238E27FC236}">
                      <a16:creationId xmlns:a16="http://schemas.microsoft.com/office/drawing/2014/main" id="{8104D191-7CCA-4B39-A4FC-6D28DCD9519B}"/>
                    </a:ext>
                  </a:extLst>
                </p:cNvPr>
                <p:cNvSpPr/>
                <p:nvPr/>
              </p:nvSpPr>
              <p:spPr>
                <a:xfrm>
                  <a:off x="3537679" y="1456185"/>
                  <a:ext cx="989351" cy="704538"/>
                </a:xfrm>
                <a:prstGeom prst="rect">
                  <a:avLst/>
                </a:prstGeom>
                <a:gradFill>
                  <a:gsLst>
                    <a:gs pos="0">
                      <a:schemeClr val="tx1"/>
                    </a:gs>
                    <a:gs pos="86000">
                      <a:schemeClr val="bg1">
                        <a:lumMod val="75000"/>
                      </a:schemeClr>
                    </a:gs>
                  </a:gsLst>
                  <a:lin ang="5400000" scaled="1"/>
                </a:gra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" name="テキスト ボックス 84">
                  <a:extLst>
                    <a:ext uri="{FF2B5EF4-FFF2-40B4-BE49-F238E27FC236}">
                      <a16:creationId xmlns:a16="http://schemas.microsoft.com/office/drawing/2014/main" id="{B548CF39-7398-4330-A518-FAC482C4F00D}"/>
                    </a:ext>
                  </a:extLst>
                </p:cNvPr>
                <p:cNvSpPr txBox="1"/>
                <p:nvPr/>
              </p:nvSpPr>
              <p:spPr>
                <a:xfrm>
                  <a:off x="3432749" y="1612579"/>
                  <a:ext cx="1221698" cy="459548"/>
                </a:xfrm>
                <a:prstGeom prst="rect">
                  <a:avLst/>
                </a:prstGeom>
                <a:noFill/>
              </p:spPr>
              <p:txBody>
                <a:bodyPr wrap="square" lIns="89344" tIns="44672" rIns="89344" bIns="44672" rtlCol="0">
                  <a:spAutoFit/>
                </a:bodyPr>
                <a:lstStyle/>
                <a:p>
                  <a:pPr algn="ctr"/>
                  <a:r>
                    <a:rPr lang="ja-JP" altLang="en-US" sz="2400" b="1" kern="1200" dirty="0">
                      <a:solidFill>
                        <a:schemeClr val="bg1"/>
                      </a:soli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ＡＢＣ</a:t>
                  </a:r>
                  <a:endParaRPr lang="ja-JP" altLang="ja-JP" sz="2400" kern="100" dirty="0">
                    <a:solidFill>
                      <a:schemeClr val="bg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endParaRPr>
                </a:p>
              </p:txBody>
            </p:sp>
            <p:sp>
              <p:nvSpPr>
                <p:cNvPr id="87" name="テキスト ボックス 86">
                  <a:extLst>
                    <a:ext uri="{FF2B5EF4-FFF2-40B4-BE49-F238E27FC236}">
                      <a16:creationId xmlns:a16="http://schemas.microsoft.com/office/drawing/2014/main" id="{89F82EEB-127B-4EA2-8641-EF166CFAAFBD}"/>
                    </a:ext>
                  </a:extLst>
                </p:cNvPr>
                <p:cNvSpPr txBox="1"/>
                <p:nvPr userDrawn="1"/>
              </p:nvSpPr>
              <p:spPr>
                <a:xfrm>
                  <a:off x="3432749" y="969920"/>
                  <a:ext cx="1221698" cy="459548"/>
                </a:xfrm>
                <a:prstGeom prst="rect">
                  <a:avLst/>
                </a:prstGeom>
                <a:noFill/>
              </p:spPr>
              <p:txBody>
                <a:bodyPr wrap="square" lIns="89344" tIns="44672" rIns="89344" bIns="44672" rtlCol="0">
                  <a:spAutoFit/>
                </a:bodyPr>
                <a:lstStyle/>
                <a:p>
                  <a:pPr algn="ctr"/>
                  <a:r>
                    <a:rPr lang="ja-JP" altLang="en-US" sz="2400" b="1" kern="1200" dirty="0">
                      <a:gradFill>
                        <a:gsLst>
                          <a:gs pos="0">
                            <a:schemeClr val="tx1"/>
                          </a:gs>
                          <a:gs pos="69000">
                            <a:schemeClr val="bg1">
                              <a:lumMod val="75000"/>
                            </a:schemeClr>
                          </a:gs>
                        </a:gsLst>
                        <a:lin ang="5400000" scaled="1"/>
                      </a:gra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ＡＢＣ</a:t>
                  </a:r>
                  <a:endParaRPr lang="ja-JP" altLang="ja-JP" sz="2400" kern="100" dirty="0">
                    <a:gradFill>
                      <a:gsLst>
                        <a:gs pos="0">
                          <a:schemeClr val="tx1"/>
                        </a:gs>
                        <a:gs pos="69000">
                          <a:schemeClr val="bg1">
                            <a:lumMod val="75000"/>
                          </a:schemeClr>
                        </a:gs>
                      </a:gsLst>
                      <a:lin ang="5400000" scaled="1"/>
                    </a:gra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endParaRPr>
                </a:p>
              </p:txBody>
            </p:sp>
          </p:grpSp>
          <p:grpSp>
            <p:nvGrpSpPr>
              <p:cNvPr id="77" name="グループ化 76">
                <a:extLst>
                  <a:ext uri="{FF2B5EF4-FFF2-40B4-BE49-F238E27FC236}">
                    <a16:creationId xmlns:a16="http://schemas.microsoft.com/office/drawing/2014/main" id="{97C363E3-EE39-4C23-B0CF-34D919B2AE62}"/>
                  </a:ext>
                </a:extLst>
              </p:cNvPr>
              <p:cNvGrpSpPr/>
              <p:nvPr/>
            </p:nvGrpSpPr>
            <p:grpSpPr>
              <a:xfrm>
                <a:off x="4529590" y="2199113"/>
                <a:ext cx="2322095" cy="1190803"/>
                <a:chOff x="4529590" y="969920"/>
                <a:chExt cx="2322095" cy="1190803"/>
              </a:xfrm>
            </p:grpSpPr>
            <p:sp>
              <p:nvSpPr>
                <p:cNvPr id="82" name="正方形/長方形 81">
                  <a:extLst>
                    <a:ext uri="{FF2B5EF4-FFF2-40B4-BE49-F238E27FC236}">
                      <a16:creationId xmlns:a16="http://schemas.microsoft.com/office/drawing/2014/main" id="{BCF8D358-9736-4582-8A83-2BEA7F4026BC}"/>
                    </a:ext>
                  </a:extLst>
                </p:cNvPr>
                <p:cNvSpPr/>
                <p:nvPr/>
              </p:nvSpPr>
              <p:spPr>
                <a:xfrm>
                  <a:off x="4649511" y="1456185"/>
                  <a:ext cx="989351" cy="704538"/>
                </a:xfrm>
                <a:prstGeom prst="rect">
                  <a:avLst/>
                </a:prstGeom>
                <a:solidFill>
                  <a:schemeClr val="bg2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3" name="テキスト ボックス 82">
                  <a:extLst>
                    <a:ext uri="{FF2B5EF4-FFF2-40B4-BE49-F238E27FC236}">
                      <a16:creationId xmlns:a16="http://schemas.microsoft.com/office/drawing/2014/main" id="{A614A7CD-BF83-43FD-89A6-9544D2B87AFE}"/>
                    </a:ext>
                  </a:extLst>
                </p:cNvPr>
                <p:cNvSpPr txBox="1"/>
                <p:nvPr/>
              </p:nvSpPr>
              <p:spPr>
                <a:xfrm>
                  <a:off x="4565686" y="1612579"/>
                  <a:ext cx="1221698" cy="459548"/>
                </a:xfrm>
                <a:prstGeom prst="rect">
                  <a:avLst/>
                </a:prstGeom>
                <a:noFill/>
              </p:spPr>
              <p:txBody>
                <a:bodyPr wrap="square" lIns="89344" tIns="44672" rIns="89344" bIns="44672" rtlCol="0">
                  <a:spAutoFit/>
                </a:bodyPr>
                <a:lstStyle/>
                <a:p>
                  <a:pPr algn="ctr"/>
                  <a:r>
                    <a:rPr lang="ja-JP" altLang="en-US" sz="2400" b="1" kern="1200" dirty="0">
                      <a:solidFill>
                        <a:schemeClr val="bg1"/>
                      </a:soli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ＡＢＣ</a:t>
                  </a:r>
                  <a:endParaRPr lang="ja-JP" altLang="ja-JP" sz="2400" kern="100" dirty="0">
                    <a:solidFill>
                      <a:schemeClr val="bg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endParaRPr>
                </a:p>
              </p:txBody>
            </p:sp>
            <p:sp>
              <p:nvSpPr>
                <p:cNvPr id="88" name="テキスト ボックス 87">
                  <a:extLst>
                    <a:ext uri="{FF2B5EF4-FFF2-40B4-BE49-F238E27FC236}">
                      <a16:creationId xmlns:a16="http://schemas.microsoft.com/office/drawing/2014/main" id="{ED54E98C-13F2-45C5-ABCC-700A64A18AFB}"/>
                    </a:ext>
                  </a:extLst>
                </p:cNvPr>
                <p:cNvSpPr txBox="1"/>
                <p:nvPr userDrawn="1"/>
              </p:nvSpPr>
              <p:spPr>
                <a:xfrm>
                  <a:off x="4529590" y="969920"/>
                  <a:ext cx="1221698" cy="459548"/>
                </a:xfrm>
                <a:prstGeom prst="rect">
                  <a:avLst/>
                </a:prstGeom>
                <a:noFill/>
              </p:spPr>
              <p:txBody>
                <a:bodyPr wrap="square" lIns="89344" tIns="44672" rIns="89344" bIns="44672" rtlCol="0">
                  <a:spAutoFit/>
                </a:bodyPr>
                <a:lstStyle/>
                <a:p>
                  <a:pPr algn="ctr"/>
                  <a:r>
                    <a:rPr lang="ja-JP" altLang="en-US" sz="2400" b="1" kern="1200" dirty="0">
                      <a:solidFill>
                        <a:schemeClr val="bg2">
                          <a:lumMod val="75000"/>
                        </a:schemeClr>
                      </a:soli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ＡＢＣ</a:t>
                  </a:r>
                  <a:endParaRPr lang="ja-JP" altLang="ja-JP" sz="2400" kern="100" dirty="0">
                    <a:solidFill>
                      <a:schemeClr val="bg2">
                        <a:lumMod val="75000"/>
                      </a:schemeClr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endParaRPr>
                </a:p>
              </p:txBody>
            </p:sp>
            <p:sp>
              <p:nvSpPr>
                <p:cNvPr id="36" name="正方形/長方形 35">
                  <a:extLst>
                    <a:ext uri="{FF2B5EF4-FFF2-40B4-BE49-F238E27FC236}">
                      <a16:creationId xmlns:a16="http://schemas.microsoft.com/office/drawing/2014/main" id="{0BE825D0-05B3-499B-95F7-3659B71C7354}"/>
                    </a:ext>
                  </a:extLst>
                </p:cNvPr>
                <p:cNvSpPr/>
                <p:nvPr userDrawn="1"/>
              </p:nvSpPr>
              <p:spPr>
                <a:xfrm>
                  <a:off x="5743793" y="1456185"/>
                  <a:ext cx="989351" cy="704538"/>
                </a:xfrm>
                <a:prstGeom prst="rect">
                  <a:avLst/>
                </a:prstGeom>
                <a:solidFill>
                  <a:srgbClr val="00B0F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37" name="テキスト ボックス 36">
                  <a:extLst>
                    <a:ext uri="{FF2B5EF4-FFF2-40B4-BE49-F238E27FC236}">
                      <a16:creationId xmlns:a16="http://schemas.microsoft.com/office/drawing/2014/main" id="{7F8E7C2D-30E1-481D-BC39-99C336F0556A}"/>
                    </a:ext>
                  </a:extLst>
                </p:cNvPr>
                <p:cNvSpPr txBox="1"/>
                <p:nvPr userDrawn="1"/>
              </p:nvSpPr>
              <p:spPr>
                <a:xfrm>
                  <a:off x="5623872" y="969920"/>
                  <a:ext cx="1221698" cy="459548"/>
                </a:xfrm>
                <a:prstGeom prst="rect">
                  <a:avLst/>
                </a:prstGeom>
                <a:noFill/>
              </p:spPr>
              <p:txBody>
                <a:bodyPr wrap="square" lIns="89344" tIns="44672" rIns="89344" bIns="44672" rtlCol="0">
                  <a:spAutoFit/>
                </a:bodyPr>
                <a:lstStyle/>
                <a:p>
                  <a:pPr algn="ctr"/>
                  <a:r>
                    <a:rPr lang="ja-JP" altLang="en-US" sz="2400" b="1" kern="1200" dirty="0">
                      <a:solidFill>
                        <a:srgbClr val="FF0000"/>
                      </a:soli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Ａ</a:t>
                  </a:r>
                  <a:r>
                    <a:rPr lang="ja-JP" altLang="en-US" sz="2400" b="1" kern="1200" dirty="0">
                      <a:solidFill>
                        <a:srgbClr val="FFC000"/>
                      </a:soli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Ｂ</a:t>
                  </a:r>
                  <a:r>
                    <a:rPr lang="ja-JP" altLang="en-US" sz="2400" b="1" kern="1200" dirty="0">
                      <a:solidFill>
                        <a:srgbClr val="00B050"/>
                      </a:soli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Ｃ</a:t>
                  </a:r>
                  <a:endParaRPr lang="ja-JP" altLang="ja-JP" sz="2400" kern="100" dirty="0">
                    <a:solidFill>
                      <a:srgbClr val="00B050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endParaRPr>
                </a:p>
              </p:txBody>
            </p:sp>
            <p:sp>
              <p:nvSpPr>
                <p:cNvPr id="38" name="テキスト ボックス 37">
                  <a:extLst>
                    <a:ext uri="{FF2B5EF4-FFF2-40B4-BE49-F238E27FC236}">
                      <a16:creationId xmlns:a16="http://schemas.microsoft.com/office/drawing/2014/main" id="{8DA61226-8793-4DE1-AA76-C1A5B567C043}"/>
                    </a:ext>
                  </a:extLst>
                </p:cNvPr>
                <p:cNvSpPr txBox="1"/>
                <p:nvPr userDrawn="1"/>
              </p:nvSpPr>
              <p:spPr>
                <a:xfrm>
                  <a:off x="5629987" y="1612579"/>
                  <a:ext cx="1221698" cy="459548"/>
                </a:xfrm>
                <a:prstGeom prst="rect">
                  <a:avLst/>
                </a:prstGeom>
                <a:noFill/>
              </p:spPr>
              <p:txBody>
                <a:bodyPr wrap="square" lIns="89344" tIns="44672" rIns="89344" bIns="44672" rtlCol="0">
                  <a:spAutoFit/>
                </a:bodyPr>
                <a:lstStyle/>
                <a:p>
                  <a:pPr algn="ctr"/>
                  <a:r>
                    <a:rPr lang="ja-JP" altLang="en-US" sz="2400" b="1" kern="1200" dirty="0">
                      <a:solidFill>
                        <a:schemeClr val="bg1"/>
                      </a:soli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ＡＢＣ</a:t>
                  </a:r>
                  <a:endParaRPr lang="ja-JP" altLang="ja-JP" sz="2400" kern="100" dirty="0">
                    <a:solidFill>
                      <a:schemeClr val="bg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endParaRPr>
                </a:p>
              </p:txBody>
            </p:sp>
          </p:grpSp>
          <p:sp>
            <p:nvSpPr>
              <p:cNvPr id="78" name="テキスト ボックス 77">
                <a:extLst>
                  <a:ext uri="{FF2B5EF4-FFF2-40B4-BE49-F238E27FC236}">
                    <a16:creationId xmlns:a16="http://schemas.microsoft.com/office/drawing/2014/main" id="{EBF03EB1-9A45-47E9-8E77-03BC72C1DB59}"/>
                  </a:ext>
                </a:extLst>
              </p:cNvPr>
              <p:cNvSpPr txBox="1"/>
              <p:nvPr/>
            </p:nvSpPr>
            <p:spPr>
              <a:xfrm>
                <a:off x="3432749" y="410776"/>
                <a:ext cx="602041" cy="244105"/>
              </a:xfrm>
              <a:prstGeom prst="rect">
                <a:avLst/>
              </a:prstGeom>
              <a:solidFill>
                <a:srgbClr val="FF69F4"/>
              </a:solidFill>
            </p:spPr>
            <p:txBody>
              <a:bodyPr wrap="square" lIns="89344" tIns="44672" rIns="89344" bIns="44672" rtlCol="0">
                <a:spAutoFit/>
              </a:bodyPr>
              <a:lstStyle/>
              <a:p>
                <a:pPr algn="l"/>
                <a:r>
                  <a:rPr lang="ja-JP" altLang="en-US" sz="1000" b="1" kern="1200" dirty="0">
                    <a:solidFill>
                      <a:schemeClr val="tx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ＯＫ例</a:t>
                </a:r>
                <a:endParaRPr lang="ja-JP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endParaRPr>
              </a:p>
            </p:txBody>
          </p:sp>
          <p:grpSp>
            <p:nvGrpSpPr>
              <p:cNvPr id="79" name="グループ化 78">
                <a:extLst>
                  <a:ext uri="{FF2B5EF4-FFF2-40B4-BE49-F238E27FC236}">
                    <a16:creationId xmlns:a16="http://schemas.microsoft.com/office/drawing/2014/main" id="{DF81C9AA-4C14-4FFE-B20C-FBEB2C350086}"/>
                  </a:ext>
                </a:extLst>
              </p:cNvPr>
              <p:cNvGrpSpPr/>
              <p:nvPr/>
            </p:nvGrpSpPr>
            <p:grpSpPr>
              <a:xfrm>
                <a:off x="3393212" y="784888"/>
                <a:ext cx="2360342" cy="704538"/>
                <a:chOff x="3393212" y="769900"/>
                <a:chExt cx="2360342" cy="704538"/>
              </a:xfrm>
            </p:grpSpPr>
            <p:sp>
              <p:nvSpPr>
                <p:cNvPr id="80" name="正方形/長方形 79">
                  <a:extLst>
                    <a:ext uri="{FF2B5EF4-FFF2-40B4-BE49-F238E27FC236}">
                      <a16:creationId xmlns:a16="http://schemas.microsoft.com/office/drawing/2014/main" id="{8C0E67A3-6C0E-4341-9B97-1A8B83239C94}"/>
                    </a:ext>
                  </a:extLst>
                </p:cNvPr>
                <p:cNvSpPr/>
                <p:nvPr/>
              </p:nvSpPr>
              <p:spPr>
                <a:xfrm>
                  <a:off x="4636786" y="769900"/>
                  <a:ext cx="989351" cy="704538"/>
                </a:xfrm>
                <a:prstGeom prst="rect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" name="テキスト ボックス 80">
                  <a:extLst>
                    <a:ext uri="{FF2B5EF4-FFF2-40B4-BE49-F238E27FC236}">
                      <a16:creationId xmlns:a16="http://schemas.microsoft.com/office/drawing/2014/main" id="{2A0ABB6D-C6C4-4C5A-8D44-71D26E5DC4F8}"/>
                    </a:ext>
                  </a:extLst>
                </p:cNvPr>
                <p:cNvSpPr txBox="1"/>
                <p:nvPr/>
              </p:nvSpPr>
              <p:spPr>
                <a:xfrm>
                  <a:off x="4531856" y="912285"/>
                  <a:ext cx="1221698" cy="459548"/>
                </a:xfrm>
                <a:prstGeom prst="rect">
                  <a:avLst/>
                </a:prstGeom>
                <a:noFill/>
              </p:spPr>
              <p:txBody>
                <a:bodyPr wrap="square" lIns="89344" tIns="44672" rIns="89344" bIns="44672" rtlCol="0">
                  <a:spAutoFit/>
                </a:bodyPr>
                <a:lstStyle/>
                <a:p>
                  <a:pPr algn="ctr"/>
                  <a:r>
                    <a:rPr lang="ja-JP" altLang="en-US" sz="2400" b="1" kern="1200" dirty="0">
                      <a:solidFill>
                        <a:schemeClr val="bg1"/>
                      </a:soli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ＡＢＣ</a:t>
                  </a:r>
                  <a:endParaRPr lang="ja-JP" altLang="ja-JP" sz="2400" kern="100" dirty="0">
                    <a:solidFill>
                      <a:schemeClr val="bg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endParaRPr>
                </a:p>
              </p:txBody>
            </p:sp>
            <p:sp>
              <p:nvSpPr>
                <p:cNvPr id="86" name="テキスト ボックス 85">
                  <a:extLst>
                    <a:ext uri="{FF2B5EF4-FFF2-40B4-BE49-F238E27FC236}">
                      <a16:creationId xmlns:a16="http://schemas.microsoft.com/office/drawing/2014/main" id="{FA1DE497-1CEA-4F47-85A9-3318B08795F6}"/>
                    </a:ext>
                  </a:extLst>
                </p:cNvPr>
                <p:cNvSpPr txBox="1"/>
                <p:nvPr userDrawn="1"/>
              </p:nvSpPr>
              <p:spPr>
                <a:xfrm>
                  <a:off x="3393212" y="926712"/>
                  <a:ext cx="1221698" cy="459548"/>
                </a:xfrm>
                <a:prstGeom prst="rect">
                  <a:avLst/>
                </a:prstGeom>
                <a:noFill/>
              </p:spPr>
              <p:txBody>
                <a:bodyPr wrap="square" lIns="89344" tIns="44672" rIns="89344" bIns="44672" rtlCol="0">
                  <a:spAutoFit/>
                </a:bodyPr>
                <a:lstStyle/>
                <a:p>
                  <a:pPr algn="ctr"/>
                  <a:r>
                    <a:rPr lang="ja-JP" altLang="en-US" sz="2400" b="1" kern="1200" dirty="0">
                      <a:solidFill>
                        <a:schemeClr val="tx1"/>
                      </a:solidFill>
                      <a:latin typeface="メイリオ" pitchFamily="50" charset="-128"/>
                      <a:ea typeface="メイリオ" pitchFamily="50" charset="-128"/>
                      <a:cs typeface="メイリオ" pitchFamily="50" charset="-128"/>
                    </a:rPr>
                    <a:t>ＡＢＣ</a:t>
                  </a:r>
                  <a:endParaRPr lang="ja-JP" altLang="ja-JP" sz="2400" kern="100" dirty="0">
                    <a:solidFill>
                      <a:schemeClr val="tx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endParaRPr>
                </a:p>
              </p:txBody>
            </p:sp>
          </p:grpSp>
          <p:sp>
            <p:nvSpPr>
              <p:cNvPr id="89" name="テキスト ボックス 88">
                <a:extLst>
                  <a:ext uri="{FF2B5EF4-FFF2-40B4-BE49-F238E27FC236}">
                    <a16:creationId xmlns:a16="http://schemas.microsoft.com/office/drawing/2014/main" id="{E27AE351-BC83-402B-8DAD-05B2899D9BE5}"/>
                  </a:ext>
                </a:extLst>
              </p:cNvPr>
              <p:cNvSpPr txBox="1"/>
              <p:nvPr userDrawn="1"/>
            </p:nvSpPr>
            <p:spPr>
              <a:xfrm>
                <a:off x="3462730" y="1945418"/>
                <a:ext cx="1152180" cy="244105"/>
              </a:xfrm>
              <a:prstGeom prst="rect">
                <a:avLst/>
              </a:prstGeom>
              <a:noFill/>
            </p:spPr>
            <p:txBody>
              <a:bodyPr wrap="square" lIns="89344" tIns="44672" rIns="89344" bIns="44672" rtlCol="0">
                <a:spAutoFit/>
              </a:bodyPr>
              <a:lstStyle/>
              <a:p>
                <a:pPr algn="l"/>
                <a:r>
                  <a:rPr lang="ja-JP" altLang="en-US" sz="1000" b="1" kern="1200" dirty="0">
                    <a:solidFill>
                      <a:schemeClr val="tx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グラデーション</a:t>
                </a:r>
                <a:endParaRPr lang="ja-JP" altLang="ja-JP" sz="1000" kern="100" dirty="0">
                  <a:latin typeface="メイリオ" pitchFamily="50" charset="-128"/>
                  <a:ea typeface="メイリオ" pitchFamily="50" charset="-128"/>
                  <a:cs typeface="メイリオ" pitchFamily="50" charset="-128"/>
                </a:endParaRPr>
              </a:p>
            </p:txBody>
          </p:sp>
          <p:sp>
            <p:nvSpPr>
              <p:cNvPr id="90" name="テキスト ボックス 89">
                <a:extLst>
                  <a:ext uri="{FF2B5EF4-FFF2-40B4-BE49-F238E27FC236}">
                    <a16:creationId xmlns:a16="http://schemas.microsoft.com/office/drawing/2014/main" id="{8A82BB03-1115-48E7-84D9-C86C38C5685B}"/>
                  </a:ext>
                </a:extLst>
              </p:cNvPr>
              <p:cNvSpPr txBox="1"/>
              <p:nvPr userDrawn="1"/>
            </p:nvSpPr>
            <p:spPr>
              <a:xfrm>
                <a:off x="4572884" y="1945418"/>
                <a:ext cx="1152180" cy="244105"/>
              </a:xfrm>
              <a:prstGeom prst="rect">
                <a:avLst/>
              </a:prstGeom>
              <a:noFill/>
            </p:spPr>
            <p:txBody>
              <a:bodyPr wrap="square" lIns="89344" tIns="44672" rIns="89344" bIns="44672" rtlCol="0">
                <a:spAutoFit/>
              </a:bodyPr>
              <a:lstStyle/>
              <a:p>
                <a:pPr algn="l"/>
                <a:r>
                  <a:rPr lang="ja-JP" altLang="en-US" sz="1000" b="1" kern="100" dirty="0">
                    <a:solidFill>
                      <a:schemeClr val="tx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グレー</a:t>
                </a:r>
                <a:endParaRPr lang="ja-JP" altLang="ja-JP" sz="1000" b="1" kern="100" dirty="0"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endParaRPr>
              </a:p>
            </p:txBody>
          </p:sp>
          <p:sp>
            <p:nvSpPr>
              <p:cNvPr id="39" name="テキスト ボックス 38">
                <a:extLst>
                  <a:ext uri="{FF2B5EF4-FFF2-40B4-BE49-F238E27FC236}">
                    <a16:creationId xmlns:a16="http://schemas.microsoft.com/office/drawing/2014/main" id="{BAB6D874-6B2D-4DF3-A352-910A1F76C1AF}"/>
                  </a:ext>
                </a:extLst>
              </p:cNvPr>
              <p:cNvSpPr txBox="1"/>
              <p:nvPr userDrawn="1"/>
            </p:nvSpPr>
            <p:spPr>
              <a:xfrm>
                <a:off x="5712136" y="1945418"/>
                <a:ext cx="1152180" cy="244105"/>
              </a:xfrm>
              <a:prstGeom prst="rect">
                <a:avLst/>
              </a:prstGeom>
              <a:noFill/>
            </p:spPr>
            <p:txBody>
              <a:bodyPr wrap="square" lIns="89344" tIns="44672" rIns="89344" bIns="44672" rtlCol="0">
                <a:spAutoFit/>
              </a:bodyPr>
              <a:lstStyle/>
              <a:p>
                <a:pPr algn="l"/>
                <a:r>
                  <a:rPr lang="ja-JP" altLang="en-US" sz="1000" b="1" kern="100" dirty="0">
                    <a:solidFill>
                      <a:schemeClr val="tx1"/>
                    </a:solidFill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カラー</a:t>
                </a:r>
                <a:endParaRPr lang="ja-JP" altLang="ja-JP" sz="1000" b="1" kern="100" dirty="0">
                  <a:solidFill>
                    <a:schemeClr val="tx1"/>
                  </a:solidFill>
                  <a:latin typeface="メイリオ" pitchFamily="50" charset="-128"/>
                  <a:ea typeface="メイリオ" pitchFamily="50" charset="-128"/>
                  <a:cs typeface="メイリオ" pitchFamily="50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0173919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3206" y="153319"/>
            <a:ext cx="2172951" cy="55661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206" y="766593"/>
            <a:ext cx="2172951" cy="182715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73206" y="2669079"/>
            <a:ext cx="566857" cy="15331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09BDDA-FB80-4D17-9AB1-474F487361CE}" type="datetimeFigureOut">
              <a:rPr kumimoji="1" lang="ja-JP" altLang="en-US" smtClean="0"/>
              <a:t>2017/11/8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34539" y="2669079"/>
            <a:ext cx="850285" cy="15331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79300" y="2669079"/>
            <a:ext cx="566857" cy="15331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3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F951F3-118B-491E-8EA1-AA23B196C51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59192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</p:sldLayoutIdLst>
  <p:txStyles>
    <p:titleStyle>
      <a:lvl1pPr algn="l" defTabSz="251917" rtl="0" eaLnBrk="1" latinLnBrk="0" hangingPunct="1">
        <a:lnSpc>
          <a:spcPct val="90000"/>
        </a:lnSpc>
        <a:spcBef>
          <a:spcPct val="0"/>
        </a:spcBef>
        <a:buNone/>
        <a:defRPr kumimoji="1" sz="121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2979" indent="-62979" algn="l" defTabSz="251917" rtl="0" eaLnBrk="1" latinLnBrk="0" hangingPunct="1">
        <a:lnSpc>
          <a:spcPct val="90000"/>
        </a:lnSpc>
        <a:spcBef>
          <a:spcPts val="276"/>
        </a:spcBef>
        <a:buFont typeface="Arial" panose="020B0604020202020204" pitchFamily="34" charset="0"/>
        <a:buChar char="•"/>
        <a:defRPr kumimoji="1" sz="771" kern="1200">
          <a:solidFill>
            <a:schemeClr val="tx1"/>
          </a:solidFill>
          <a:latin typeface="+mn-lt"/>
          <a:ea typeface="+mn-ea"/>
          <a:cs typeface="+mn-cs"/>
        </a:defRPr>
      </a:lvl1pPr>
      <a:lvl2pPr marL="188938" indent="-62979" algn="l" defTabSz="251917" rtl="0" eaLnBrk="1" latinLnBrk="0" hangingPunct="1">
        <a:lnSpc>
          <a:spcPct val="90000"/>
        </a:lnSpc>
        <a:spcBef>
          <a:spcPts val="138"/>
        </a:spcBef>
        <a:buFont typeface="Arial" panose="020B0604020202020204" pitchFamily="34" charset="0"/>
        <a:buChar char="•"/>
        <a:defRPr kumimoji="1" sz="661" kern="1200">
          <a:solidFill>
            <a:schemeClr val="tx1"/>
          </a:solidFill>
          <a:latin typeface="+mn-lt"/>
          <a:ea typeface="+mn-ea"/>
          <a:cs typeface="+mn-cs"/>
        </a:defRPr>
      </a:lvl2pPr>
      <a:lvl3pPr marL="314897" indent="-62979" algn="l" defTabSz="251917" rtl="0" eaLnBrk="1" latinLnBrk="0" hangingPunct="1">
        <a:lnSpc>
          <a:spcPct val="90000"/>
        </a:lnSpc>
        <a:spcBef>
          <a:spcPts val="138"/>
        </a:spcBef>
        <a:buFont typeface="Arial" panose="020B0604020202020204" pitchFamily="34" charset="0"/>
        <a:buChar char="•"/>
        <a:defRPr kumimoji="1" sz="551" kern="1200">
          <a:solidFill>
            <a:schemeClr val="tx1"/>
          </a:solidFill>
          <a:latin typeface="+mn-lt"/>
          <a:ea typeface="+mn-ea"/>
          <a:cs typeface="+mn-cs"/>
        </a:defRPr>
      </a:lvl3pPr>
      <a:lvl4pPr marL="440855" indent="-62979" algn="l" defTabSz="251917" rtl="0" eaLnBrk="1" latinLnBrk="0" hangingPunct="1">
        <a:lnSpc>
          <a:spcPct val="90000"/>
        </a:lnSpc>
        <a:spcBef>
          <a:spcPts val="138"/>
        </a:spcBef>
        <a:buFont typeface="Arial" panose="020B0604020202020204" pitchFamily="34" charset="0"/>
        <a:buChar char="•"/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4pPr>
      <a:lvl5pPr marL="566814" indent="-62979" algn="l" defTabSz="251917" rtl="0" eaLnBrk="1" latinLnBrk="0" hangingPunct="1">
        <a:lnSpc>
          <a:spcPct val="90000"/>
        </a:lnSpc>
        <a:spcBef>
          <a:spcPts val="138"/>
        </a:spcBef>
        <a:buFont typeface="Arial" panose="020B0604020202020204" pitchFamily="34" charset="0"/>
        <a:buChar char="•"/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5pPr>
      <a:lvl6pPr marL="692772" indent="-62979" algn="l" defTabSz="251917" rtl="0" eaLnBrk="1" latinLnBrk="0" hangingPunct="1">
        <a:lnSpc>
          <a:spcPct val="90000"/>
        </a:lnSpc>
        <a:spcBef>
          <a:spcPts val="138"/>
        </a:spcBef>
        <a:buFont typeface="Arial" panose="020B0604020202020204" pitchFamily="34" charset="0"/>
        <a:buChar char="•"/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6pPr>
      <a:lvl7pPr marL="818731" indent="-62979" algn="l" defTabSz="251917" rtl="0" eaLnBrk="1" latinLnBrk="0" hangingPunct="1">
        <a:lnSpc>
          <a:spcPct val="90000"/>
        </a:lnSpc>
        <a:spcBef>
          <a:spcPts val="138"/>
        </a:spcBef>
        <a:buFont typeface="Arial" panose="020B0604020202020204" pitchFamily="34" charset="0"/>
        <a:buChar char="•"/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7pPr>
      <a:lvl8pPr marL="944690" indent="-62979" algn="l" defTabSz="251917" rtl="0" eaLnBrk="1" latinLnBrk="0" hangingPunct="1">
        <a:lnSpc>
          <a:spcPct val="90000"/>
        </a:lnSpc>
        <a:spcBef>
          <a:spcPts val="138"/>
        </a:spcBef>
        <a:buFont typeface="Arial" panose="020B0604020202020204" pitchFamily="34" charset="0"/>
        <a:buChar char="•"/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8pPr>
      <a:lvl9pPr marL="1070648" indent="-62979" algn="l" defTabSz="251917" rtl="0" eaLnBrk="1" latinLnBrk="0" hangingPunct="1">
        <a:lnSpc>
          <a:spcPct val="90000"/>
        </a:lnSpc>
        <a:spcBef>
          <a:spcPts val="138"/>
        </a:spcBef>
        <a:buFont typeface="Arial" panose="020B0604020202020204" pitchFamily="34" charset="0"/>
        <a:buChar char="•"/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51917" rtl="0" eaLnBrk="1" latinLnBrk="0" hangingPunct="1"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1pPr>
      <a:lvl2pPr marL="125959" algn="l" defTabSz="251917" rtl="0" eaLnBrk="1" latinLnBrk="0" hangingPunct="1"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2pPr>
      <a:lvl3pPr marL="251917" algn="l" defTabSz="251917" rtl="0" eaLnBrk="1" latinLnBrk="0" hangingPunct="1"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3pPr>
      <a:lvl4pPr marL="377876" algn="l" defTabSz="251917" rtl="0" eaLnBrk="1" latinLnBrk="0" hangingPunct="1"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4pPr>
      <a:lvl5pPr marL="503834" algn="l" defTabSz="251917" rtl="0" eaLnBrk="1" latinLnBrk="0" hangingPunct="1"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5pPr>
      <a:lvl6pPr marL="629793" algn="l" defTabSz="251917" rtl="0" eaLnBrk="1" latinLnBrk="0" hangingPunct="1"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6pPr>
      <a:lvl7pPr marL="755752" algn="l" defTabSz="251917" rtl="0" eaLnBrk="1" latinLnBrk="0" hangingPunct="1"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7pPr>
      <a:lvl8pPr marL="881710" algn="l" defTabSz="251917" rtl="0" eaLnBrk="1" latinLnBrk="0" hangingPunct="1"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8pPr>
      <a:lvl9pPr marL="1007669" algn="l" defTabSz="251917" rtl="0" eaLnBrk="1" latinLnBrk="0" hangingPunct="1">
        <a:defRPr kumimoji="1" sz="49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36533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246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ＭＳ Ｐゴシック</vt:lpstr>
      <vt:lpstr>メイリオ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Yusuke Hida</dc:creator>
  <cp:lastModifiedBy>Yusuke Hida</cp:lastModifiedBy>
  <cp:revision>15</cp:revision>
  <dcterms:created xsi:type="dcterms:W3CDTF">2017-11-06T12:40:34Z</dcterms:created>
  <dcterms:modified xsi:type="dcterms:W3CDTF">2017-11-08T14:39:02Z</dcterms:modified>
</cp:coreProperties>
</file>

<file path=docProps/thumbnail.jpeg>
</file>