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26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4764" y="-1296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034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6492649" y="-818706"/>
            <a:ext cx="795986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029151"/>
            <a:ext cx="7293935" cy="1257114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タロットカード＿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デザインテンプレート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W58×H89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7"/>
              <a:ext cx="20550317" cy="1092938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アイコンをクリックして入れたい画像を追加します</a:t>
              </a:r>
              <a:endPara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サイズを確認する・・ ・ </a:t>
              </a:r>
              <a:r>
                <a:rPr lang="ja-JP" altLang="en-US" sz="10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以下の注意事項を参照の上、画像サイズを調整します</a:t>
              </a:r>
              <a:endParaRPr lang="en-US" altLang="ja-JP" sz="10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0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7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3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1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3768924" y="-724053"/>
            <a:ext cx="2520564" cy="1026203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図プレースホルダ 18"/>
          <p:cNvSpPr>
            <a:spLocks noGrp="1"/>
          </p:cNvSpPr>
          <p:nvPr>
            <p:ph type="pic" sz="quarter" idx="12"/>
          </p:nvPr>
        </p:nvSpPr>
        <p:spPr>
          <a:xfrm>
            <a:off x="324375" y="324381"/>
            <a:ext cx="2304000" cy="342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0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2025/1/28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図プレースホルダ 20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A19-015</cp:lastModifiedBy>
  <cp:revision>78</cp:revision>
  <cp:lastPrinted>2016-11-24T08:45:10Z</cp:lastPrinted>
  <dcterms:created xsi:type="dcterms:W3CDTF">2016-10-05T02:12:22Z</dcterms:created>
  <dcterms:modified xsi:type="dcterms:W3CDTF">2025-01-28T06:16:24Z</dcterms:modified>
</cp:coreProperties>
</file>