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16"/>
  </p:notesMasterIdLst>
  <p:sldIdLst>
    <p:sldId id="26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79" r:id="rId14"/>
    <p:sldId id="291" r:id="rId15"/>
  </p:sldIdLst>
  <p:sldSz cx="8424863" cy="11557000"/>
  <p:notesSz cx="6858000" cy="9144000"/>
  <p:defaultTextStyle>
    <a:defPPr>
      <a:defRPr lang="en-US"/>
    </a:defPPr>
    <a:lvl1pPr marL="0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674200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348396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022596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696793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370992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045188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4719390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393587" algn="l" defTabSz="6742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2008012" initials="2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E7FF"/>
    <a:srgbClr val="412210"/>
    <a:srgbClr val="40221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42" autoAdjust="0"/>
    <p:restoredTop sz="94660" autoAdjust="0"/>
  </p:normalViewPr>
  <p:slideViewPr>
    <p:cSldViewPr snapToGrid="0">
      <p:cViewPr>
        <p:scale>
          <a:sx n="41" d="100"/>
          <a:sy n="41" d="100"/>
        </p:scale>
        <p:origin x="-1452" y="-1464"/>
      </p:cViewPr>
      <p:guideLst>
        <p:guide orient="horz" pos="3644"/>
        <p:guide pos="265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282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E5D42-E44C-470F-AB6B-BC1AEB474CBB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2179638" y="685800"/>
            <a:ext cx="24987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FCC54-6AF1-4694-A54E-AF32F47701F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1pPr>
    <a:lvl2pPr marL="359321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2pPr>
    <a:lvl3pPr marL="718644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3pPr>
    <a:lvl4pPr marL="1077970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4pPr>
    <a:lvl5pPr marL="1437292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5pPr>
    <a:lvl6pPr marL="1796615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6pPr>
    <a:lvl7pPr marL="2155942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7pPr>
    <a:lvl8pPr marL="2515265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8pPr>
    <a:lvl9pPr marL="2874586" algn="l" defTabSz="718644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179638" y="685800"/>
            <a:ext cx="2498725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5"/>
          <p:cNvSpPr>
            <a:spLocks noChangeArrowheads="1"/>
          </p:cNvSpPr>
          <p:nvPr userDrawn="1"/>
        </p:nvSpPr>
        <p:spPr bwMode="auto">
          <a:xfrm>
            <a:off x="-35477" y="-2209209"/>
            <a:ext cx="18694338" cy="137964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171640" tIns="85821" rIns="171640" bIns="85821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endParaRPr lang="ja-JP" altLang="en-US" dirty="0" smtClean="0"/>
          </a:p>
        </p:txBody>
      </p:sp>
      <p:sp>
        <p:nvSpPr>
          <p:cNvPr id="15" name="テキスト ボックス 14"/>
          <p:cNvSpPr txBox="1"/>
          <p:nvPr userDrawn="1"/>
        </p:nvSpPr>
        <p:spPr>
          <a:xfrm>
            <a:off x="19349413" y="-2325462"/>
            <a:ext cx="1446715" cy="1394287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lIns="167722" tIns="83862" rIns="167722" bIns="83862" rtlCol="0">
            <a:spAutoFit/>
          </a:bodyPr>
          <a:lstStyle/>
          <a:p>
            <a:pPr algn="ctr"/>
            <a:endParaRPr lang="en-US" altLang="ja-JP" sz="1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en-US" altLang="ja-JP" sz="1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en-US" altLang="ja-JP" sz="1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ja-JP" altLang="ja-JP" sz="1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17" name="グループ化 16"/>
          <p:cNvGrpSpPr/>
          <p:nvPr userDrawn="1"/>
        </p:nvGrpSpPr>
        <p:grpSpPr>
          <a:xfrm>
            <a:off x="-1" y="-5763639"/>
            <a:ext cx="20811244" cy="3570735"/>
            <a:chOff x="-24" y="-1999875"/>
            <a:chExt cx="23426525" cy="1946736"/>
          </a:xfrm>
        </p:grpSpPr>
        <p:sp>
          <p:nvSpPr>
            <p:cNvPr id="18" name="Text Box 2"/>
            <p:cNvSpPr txBox="1">
              <a:spLocks noChangeArrowheads="1"/>
            </p:cNvSpPr>
            <p:nvPr userDrawn="1"/>
          </p:nvSpPr>
          <p:spPr bwMode="auto">
            <a:xfrm>
              <a:off x="-24" y="-1999875"/>
              <a:ext cx="23426525" cy="19467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72592" tIns="8686" rIns="72592" bIns="86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超ドデカトランプ</a:t>
              </a: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＿デザインテンプレート</a:t>
              </a:r>
              <a:r>
                <a:rPr kumimoji="1" lang="en-US" altLang="ja-JP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2_</a:t>
              </a: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数字面</a:t>
              </a:r>
              <a:r>
                <a:rPr kumimoji="1" lang="en-US" altLang="ja-JP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(</a:t>
              </a: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絵札</a:t>
              </a:r>
              <a:r>
                <a:rPr kumimoji="1" lang="en-US" altLang="ja-JP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)_</a:t>
              </a: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フェイスフレーム</a:t>
              </a:r>
              <a:endParaRPr kumimoji="1" lang="en-US" altLang="ja-JP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●印字範囲</a:t>
              </a:r>
              <a:r>
                <a:rPr kumimoji="1" lang="en-US" altLang="ja-JP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W210×H297</a:t>
              </a:r>
              <a:r>
                <a:rPr kumimoji="1" lang="ja-JP" altLang="en-US" sz="3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ｍｍ</a:t>
              </a:r>
              <a:endParaRPr kumimoji="1" lang="en-US" altLang="ja-JP" sz="3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718759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 userDrawn="1"/>
          </p:nvSpPr>
          <p:spPr>
            <a:xfrm>
              <a:off x="2417660" y="-1170206"/>
              <a:ext cx="20550316" cy="988850"/>
            </a:xfrm>
            <a:prstGeom prst="rect">
              <a:avLst/>
            </a:prstGeom>
            <a:noFill/>
          </p:spPr>
          <p:txBody>
            <a:bodyPr wrap="square" lIns="89344" tIns="44672" rIns="89344" bIns="44672" rtlCol="0">
              <a:spAutoFit/>
            </a:bodyPr>
            <a:lstStyle/>
            <a:p>
              <a:pPr algn="l"/>
              <a:r>
                <a:rPr lang="en-US" altLang="ja-JP" sz="28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1.</a:t>
              </a:r>
              <a:r>
                <a:rPr lang="ja-JP" altLang="ja-JP" sz="28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画像を貼る </a:t>
              </a:r>
              <a:r>
                <a:rPr lang="ja-JP" altLang="en-US" sz="28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・・・・・・ </a:t>
              </a:r>
              <a:r>
                <a:rPr lang="ja-JP" altLang="ja-JP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画像</a:t>
              </a:r>
              <a:r>
                <a:rPr lang="ja-JP" altLang="en-US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アイコンをクリックして入れたい画像を追加しサイズ調整します</a:t>
              </a:r>
              <a:endParaRPr lang="en-US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algn="l"/>
              <a:r>
                <a:rPr lang="en-US" altLang="ja-JP" sz="28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2.</a:t>
              </a:r>
              <a:r>
                <a:rPr lang="ja-JP" altLang="ja-JP" sz="28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フレームを重ねる</a:t>
              </a:r>
              <a:r>
                <a:rPr lang="ja-JP" altLang="en-US" sz="28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・・・ </a:t>
              </a:r>
              <a:r>
                <a:rPr lang="ja-JP" altLang="ja-JP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右のデザイン</a:t>
              </a:r>
              <a:r>
                <a:rPr lang="ja-JP" altLang="en-US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テンプレ</a:t>
              </a:r>
              <a:r>
                <a:rPr lang="ja-JP" altLang="ja-JP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を画像の上に重ね</a:t>
              </a:r>
              <a:r>
                <a:rPr lang="ja-JP" altLang="en-US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ます</a:t>
              </a:r>
              <a:r>
                <a:rPr lang="en-US" altLang="ja-JP" sz="28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(※)</a:t>
              </a:r>
            </a:p>
            <a:p>
              <a:pPr algn="l"/>
              <a:r>
                <a:rPr lang="en-US" altLang="ja-JP" sz="2800" b="1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3.PDF</a:t>
              </a:r>
              <a:r>
                <a:rPr lang="ja-JP" altLang="ja-JP" sz="2800" b="1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で保存をする</a:t>
              </a:r>
              <a:r>
                <a:rPr lang="ja-JP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・・・「ファイル」タブ▶「名前を付けて保存</a:t>
              </a:r>
              <a:r>
                <a:rPr lang="en-US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(A)</a:t>
              </a:r>
              <a:r>
                <a:rPr lang="ja-JP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」▶ファイルの種類</a:t>
              </a:r>
              <a:r>
                <a:rPr lang="en-US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(T)</a:t>
              </a:r>
              <a:r>
                <a:rPr lang="ja-JP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</a:t>
              </a:r>
              <a:endParaRPr lang="en-US" altLang="ja-JP" sz="2800" kern="1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algn="l"/>
              <a:r>
                <a:rPr lang="ja-JP" altLang="en-US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　　　　　　　　　　　　</a:t>
              </a:r>
              <a:r>
                <a:rPr lang="ja-JP" altLang="en-US" sz="2800" kern="100" baseline="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 </a:t>
              </a:r>
              <a:r>
                <a:rPr lang="ja-JP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「</a:t>
              </a:r>
              <a:r>
                <a:rPr lang="en-US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PDF(*.PDF )</a:t>
              </a:r>
              <a:r>
                <a:rPr lang="ja-JP" altLang="ja-JP" sz="28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」を選んで保存します</a:t>
              </a:r>
              <a:endParaRPr lang="ja-JP" altLang="ja-JP" sz="2800" kern="100" dirty="0"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sp>
        <p:nvSpPr>
          <p:cNvPr id="23" name="Text Box 4"/>
          <p:cNvSpPr txBox="1">
            <a:spLocks noChangeArrowheads="1"/>
          </p:cNvSpPr>
          <p:nvPr userDrawn="1"/>
        </p:nvSpPr>
        <p:spPr bwMode="auto">
          <a:xfrm>
            <a:off x="-1" y="11616001"/>
            <a:ext cx="20811244" cy="14226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136274" tIns="16306" rIns="136274" bIns="1630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71875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ＭＳ Ｐゴシック" pitchFamily="50" charset="-128"/>
            </a:endParaRPr>
          </a:p>
          <a:p>
            <a:pPr marL="0" marR="0" lvl="0" indent="0" algn="just" defTabSz="71875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ＭＳ Ｐゴシック" pitchFamily="50" charset="-128"/>
            </a:endParaRPr>
          </a:p>
          <a:p>
            <a:pPr marL="0" marR="0" lvl="0" indent="0" algn="just" defTabSz="71875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46" name="テキスト ボックス 45"/>
          <p:cNvSpPr txBox="1"/>
          <p:nvPr userDrawn="1"/>
        </p:nvSpPr>
        <p:spPr>
          <a:xfrm>
            <a:off x="11495065" y="-967400"/>
            <a:ext cx="346415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7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角部分は</a:t>
            </a:r>
            <a:endParaRPr kumimoji="1" lang="en-US" altLang="ja-JP" sz="1700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kumimoji="1" lang="ja-JP" altLang="en-US" sz="17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角</a:t>
            </a:r>
            <a:r>
              <a:rPr kumimoji="1" lang="en-US" altLang="ja-JP" sz="17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R(</a:t>
            </a:r>
            <a:r>
              <a:rPr kumimoji="1" lang="ja-JP" altLang="en-US" sz="17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角丸</a:t>
            </a:r>
            <a:r>
              <a:rPr kumimoji="1" lang="en-US" altLang="ja-JP" sz="17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)</a:t>
            </a:r>
            <a:r>
              <a:rPr kumimoji="1" lang="ja-JP" altLang="en-US" sz="17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になります↘</a:t>
            </a:r>
            <a:endParaRPr kumimoji="1" lang="ja-JP" altLang="en-US" sz="1700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96" name="グループ化 95"/>
          <p:cNvGrpSpPr/>
          <p:nvPr userDrawn="1"/>
        </p:nvGrpSpPr>
        <p:grpSpPr>
          <a:xfrm>
            <a:off x="14737584" y="-2056608"/>
            <a:ext cx="1851836" cy="2056608"/>
            <a:chOff x="14496111" y="-2056608"/>
            <a:chExt cx="2093309" cy="2324782"/>
          </a:xfrm>
        </p:grpSpPr>
        <p:pic>
          <p:nvPicPr>
            <p:cNvPr id="45" name="Picture 2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611830" y="-2056608"/>
              <a:ext cx="1977590" cy="2235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円/楕円 46"/>
            <p:cNvSpPr/>
            <p:nvPr userDrawn="1"/>
          </p:nvSpPr>
          <p:spPr>
            <a:xfrm>
              <a:off x="14496111" y="-192868"/>
              <a:ext cx="450605" cy="461042"/>
            </a:xfrm>
            <a:prstGeom prst="ellipse">
              <a:avLst/>
            </a:prstGeom>
            <a:noFill/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8" name="角丸四角形 47"/>
          <p:cNvSpPr/>
          <p:nvPr userDrawn="1"/>
        </p:nvSpPr>
        <p:spPr>
          <a:xfrm>
            <a:off x="10809657" y="-2055485"/>
            <a:ext cx="5872388" cy="2055485"/>
          </a:xfrm>
          <a:prstGeom prst="roundRect">
            <a:avLst>
              <a:gd name="adj" fmla="val 7218"/>
            </a:avLst>
          </a:prstGeom>
          <a:noFill/>
          <a:ln w="95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右カーブ矢印 48"/>
          <p:cNvSpPr/>
          <p:nvPr userDrawn="1"/>
        </p:nvSpPr>
        <p:spPr>
          <a:xfrm rot="15248641" flipH="1">
            <a:off x="9349304" y="-1732914"/>
            <a:ext cx="1026306" cy="2697410"/>
          </a:xfrm>
          <a:prstGeom prst="curvedRightArrow">
            <a:avLst>
              <a:gd name="adj1" fmla="val 25000"/>
              <a:gd name="adj2" fmla="val 70418"/>
              <a:gd name="adj3" fmla="val 3614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1657" tIns="85828" rIns="171657" bIns="85828"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図プレースホルダ 18"/>
          <p:cNvSpPr>
            <a:spLocks noGrp="1"/>
          </p:cNvSpPr>
          <p:nvPr userDrawn="1">
            <p:ph type="pic" sz="quarter" idx="12"/>
          </p:nvPr>
        </p:nvSpPr>
        <p:spPr>
          <a:xfrm>
            <a:off x="10773486" y="749715"/>
            <a:ext cx="7129343" cy="10080000"/>
          </a:xfrm>
          <a:solidFill>
            <a:srgbClr val="FFFFFF"/>
          </a:solidFill>
          <a:ln w="9525">
            <a:noFill/>
          </a:ln>
        </p:spPr>
        <p:txBody>
          <a:bodyPr/>
          <a:lstStyle>
            <a:lvl1pPr algn="ctr">
              <a:buNone/>
              <a:defRPr sz="1800" b="1"/>
            </a:lvl1pPr>
          </a:lstStyle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アイコンをクリックして</a:t>
            </a:r>
            <a:endParaRPr kumimoji="1" lang="en-US" altLang="ja-JP" dirty="0" smtClean="0"/>
          </a:p>
          <a:p>
            <a:r>
              <a:rPr kumimoji="1" lang="ja-JP" altLang="en-US" dirty="0" smtClean="0"/>
              <a:t>画像を追加する</a:t>
            </a:r>
          </a:p>
          <a:p>
            <a:endParaRPr kumimoji="1" lang="ja-JP" altLang="en-US" dirty="0"/>
          </a:p>
        </p:txBody>
      </p:sp>
      <p:sp>
        <p:nvSpPr>
          <p:cNvPr id="89" name="テキスト ボックス 88"/>
          <p:cNvSpPr txBox="1"/>
          <p:nvPr userDrawn="1"/>
        </p:nvSpPr>
        <p:spPr>
          <a:xfrm>
            <a:off x="18397850" y="-2258954"/>
            <a:ext cx="2410525" cy="152752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lIns="126806" tIns="63403" rIns="126806" bIns="63403" rtlCol="0">
            <a:spAutoFit/>
          </a:bodyPr>
          <a:lstStyle/>
          <a:p>
            <a:pPr algn="ctr"/>
            <a:r>
              <a:rPr lang="en-US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(※)</a:t>
            </a:r>
            <a:r>
              <a:rPr lang="ja-JP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画像を追加した</a:t>
            </a: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後、デザインテンプレにカーソルをあてた状態で</a:t>
            </a:r>
            <a:endParaRPr lang="en-US" altLang="ja-JP" sz="2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「書式」タブ▼「配置」タブの「配置」▼「左右中央揃え</a:t>
            </a:r>
            <a:r>
              <a:rPr lang="en-US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(C)</a:t>
            </a: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」と、</a:t>
            </a:r>
            <a:endParaRPr lang="en-US" altLang="ja-JP" sz="2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「上下中央揃え</a:t>
            </a:r>
            <a:r>
              <a:rPr lang="en-US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(M)</a:t>
            </a: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」を選択し、</a:t>
            </a:r>
            <a:r>
              <a:rPr lang="ja-JP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画像の</a:t>
            </a: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中央にテンプレを</a:t>
            </a:r>
            <a:r>
              <a:rPr lang="ja-JP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重ねてください</a:t>
            </a: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。</a:t>
            </a:r>
            <a:endParaRPr lang="ja-JP" altLang="ja-JP" sz="2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0" marR="0" indent="0" algn="ctr" defTabSz="4155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◀</a:t>
            </a:r>
            <a:r>
              <a:rPr lang="ja-JP" altLang="ja-JP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デザイン</a:t>
            </a:r>
            <a:r>
              <a:rPr lang="ja-JP" altLang="en-US" sz="28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テンプレ</a:t>
            </a:r>
            <a:endParaRPr lang="ja-JP" altLang="ja-JP" sz="2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ja-JP" altLang="ja-JP" sz="28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0" name="Text Box 4"/>
          <p:cNvSpPr txBox="1">
            <a:spLocks noChangeArrowheads="1"/>
          </p:cNvSpPr>
          <p:nvPr userDrawn="1"/>
        </p:nvSpPr>
        <p:spPr bwMode="auto">
          <a:xfrm>
            <a:off x="3" y="11662404"/>
            <a:ext cx="18685060" cy="11401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103030" tIns="12328" rIns="103030" bIns="12328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5434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◎</a:t>
            </a:r>
            <a:r>
              <a:rPr kumimoji="1" lang="ja-JP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デザインテンプレを重ねた後、更に画像の配置やサイズを微調整したい場合「ホーム」タブ▶ 「編集」タブの</a:t>
            </a:r>
            <a:endParaRPr kumimoji="1" lang="en-US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ＭＳ Ｐゴシック" pitchFamily="50" charset="-128"/>
            </a:endParaRPr>
          </a:p>
          <a:p>
            <a:pPr marL="0" marR="0" lvl="0" indent="0" algn="just" defTabSz="5434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 「選択」▶「オブジェクトの選択と表示</a:t>
            </a:r>
            <a:r>
              <a:rPr kumimoji="1" lang="en-US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(P)</a:t>
            </a:r>
            <a:r>
              <a:rPr kumimoji="1" lang="ja-JP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」を選択します。編集したい画像にカーソルをあてて調整できます。</a:t>
            </a:r>
            <a:endParaRPr kumimoji="1" lang="ja-JP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37" name="Picture 56" descr="トンボ説明ol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867402" y="-715360"/>
            <a:ext cx="1141048" cy="1273963"/>
          </a:xfrm>
          <a:prstGeom prst="rect">
            <a:avLst/>
          </a:prstGeom>
          <a:noFill/>
        </p:spPr>
      </p:pic>
      <p:grpSp>
        <p:nvGrpSpPr>
          <p:cNvPr id="78" name="グループ化 77"/>
          <p:cNvGrpSpPr/>
          <p:nvPr userDrawn="1"/>
        </p:nvGrpSpPr>
        <p:grpSpPr>
          <a:xfrm>
            <a:off x="431" y="500"/>
            <a:ext cx="8424000" cy="11556001"/>
            <a:chOff x="588600" y="622800"/>
            <a:chExt cx="8424000" cy="11556001"/>
          </a:xfrm>
        </p:grpSpPr>
        <p:grpSp>
          <p:nvGrpSpPr>
            <p:cNvPr id="79" name="グループ化 46">
              <a:extLst>
                <a:ext uri="{FF2B5EF4-FFF2-40B4-BE49-F238E27FC236}">
                  <a16:creationId xmlns:a16="http://schemas.microsoft.com/office/drawing/2014/main" xmlns="" id="{A96098B6-B9A7-4A15-814A-FDB8704D2E18}"/>
                </a:ext>
              </a:extLst>
            </p:cNvPr>
            <p:cNvGrpSpPr/>
            <p:nvPr/>
          </p:nvGrpSpPr>
          <p:grpSpPr>
            <a:xfrm>
              <a:off x="588600" y="622800"/>
              <a:ext cx="8424000" cy="11556001"/>
              <a:chOff x="2280469" y="622800"/>
              <a:chExt cx="8424000" cy="11556001"/>
            </a:xfrm>
          </p:grpSpPr>
          <p:grpSp>
            <p:nvGrpSpPr>
              <p:cNvPr id="84" name="グループ化 29">
                <a:extLst>
                  <a:ext uri="{FF2B5EF4-FFF2-40B4-BE49-F238E27FC236}">
                    <a16:creationId xmlns:a16="http://schemas.microsoft.com/office/drawing/2014/main" xmlns="" id="{8B6E28EB-F65F-46F6-B5C6-E95756331879}"/>
                  </a:ext>
                </a:extLst>
              </p:cNvPr>
              <p:cNvGrpSpPr/>
              <p:nvPr/>
            </p:nvGrpSpPr>
            <p:grpSpPr>
              <a:xfrm>
                <a:off x="2280469" y="622800"/>
                <a:ext cx="8424000" cy="11556001"/>
                <a:chOff x="-9309642" y="699000"/>
                <a:chExt cx="8424000" cy="11556001"/>
              </a:xfrm>
            </p:grpSpPr>
            <p:cxnSp>
              <p:nvCxnSpPr>
                <p:cNvPr id="92" name="直線コネクタ 7">
                  <a:extLst>
                    <a:ext uri="{FF2B5EF4-FFF2-40B4-BE49-F238E27FC236}">
                      <a16:creationId xmlns:a16="http://schemas.microsoft.com/office/drawing/2014/main" xmlns="" id="{E082AC0B-6D01-465A-ADFC-CDA7D92F6AA8}"/>
                    </a:ext>
                  </a:extLst>
                </p:cNvPr>
                <p:cNvCxnSpPr/>
                <p:nvPr/>
              </p:nvCxnSpPr>
              <p:spPr>
                <a:xfrm>
                  <a:off x="-1317642" y="699000"/>
                  <a:ext cx="0" cy="11556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xmlns="" id="{4348949A-B7CC-40B3-A5CC-9C8F36D99A10}"/>
                    </a:ext>
                  </a:extLst>
                </p:cNvPr>
                <p:cNvCxnSpPr/>
                <p:nvPr/>
              </p:nvCxnSpPr>
              <p:spPr>
                <a:xfrm rot="10800000">
                  <a:off x="-8877641" y="699001"/>
                  <a:ext cx="0" cy="11556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xmlns="" id="{E681A63B-4449-4BAD-B658-C67F94ED9E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-5097642" y="-3080999"/>
                  <a:ext cx="0" cy="8424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xmlns="" id="{25263CC6-D0B2-4337-8CE4-1269D932C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5097642" y="7610999"/>
                  <a:ext cx="0" cy="8424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" name="グループ化 45">
                <a:extLst>
                  <a:ext uri="{FF2B5EF4-FFF2-40B4-BE49-F238E27FC236}">
                    <a16:creationId xmlns:a16="http://schemas.microsoft.com/office/drawing/2014/main" xmlns="" id="{F3D39124-D1F7-469C-A747-A4C0401DDCA3}"/>
                  </a:ext>
                </a:extLst>
              </p:cNvPr>
              <p:cNvGrpSpPr/>
              <p:nvPr/>
            </p:nvGrpSpPr>
            <p:grpSpPr>
              <a:xfrm>
                <a:off x="2280469" y="622800"/>
                <a:ext cx="8424000" cy="11556000"/>
                <a:chOff x="-9569680" y="5517319"/>
                <a:chExt cx="8424000" cy="11556000"/>
              </a:xfrm>
            </p:grpSpPr>
            <p:cxnSp>
              <p:nvCxnSpPr>
                <p:cNvPr id="86" name="直線コネクタ 85">
                  <a:extLst>
                    <a:ext uri="{FF2B5EF4-FFF2-40B4-BE49-F238E27FC236}">
                      <a16:creationId xmlns:a16="http://schemas.microsoft.com/office/drawing/2014/main" xmlns="" id="{AA8632A9-8897-46D8-85CC-69C191A51303}"/>
                    </a:ext>
                  </a:extLst>
                </p:cNvPr>
                <p:cNvCxnSpPr/>
                <p:nvPr/>
              </p:nvCxnSpPr>
              <p:spPr>
                <a:xfrm rot="10800000">
                  <a:off x="-1469681" y="5517319"/>
                  <a:ext cx="0" cy="11556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線コネクタ 86">
                  <a:extLst>
                    <a:ext uri="{FF2B5EF4-FFF2-40B4-BE49-F238E27FC236}">
                      <a16:creationId xmlns:a16="http://schemas.microsoft.com/office/drawing/2014/main" xmlns="" id="{B5A6DDBF-9A8A-43F0-BD47-02EC425B2DEB}"/>
                    </a:ext>
                  </a:extLst>
                </p:cNvPr>
                <p:cNvCxnSpPr/>
                <p:nvPr/>
              </p:nvCxnSpPr>
              <p:spPr>
                <a:xfrm>
                  <a:off x="-9245680" y="5517319"/>
                  <a:ext cx="0" cy="11556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線コネクタ 87">
                  <a:extLst>
                    <a:ext uri="{FF2B5EF4-FFF2-40B4-BE49-F238E27FC236}">
                      <a16:creationId xmlns:a16="http://schemas.microsoft.com/office/drawing/2014/main" xmlns="" id="{B97BE72F-1D76-4080-87B8-933669738E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-5357680" y="12537319"/>
                  <a:ext cx="0" cy="8424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xmlns="" id="{9B4A1C63-0697-4537-8598-8CA9DA42AE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-5357680" y="1629320"/>
                  <a:ext cx="0" cy="8424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0" name="グループ化 28"/>
            <p:cNvGrpSpPr/>
            <p:nvPr/>
          </p:nvGrpSpPr>
          <p:grpSpPr>
            <a:xfrm>
              <a:off x="588600" y="622800"/>
              <a:ext cx="8424000" cy="11556000"/>
              <a:chOff x="588600" y="622800"/>
              <a:chExt cx="8424000" cy="11556000"/>
            </a:xfrm>
          </p:grpSpPr>
          <p:cxnSp>
            <p:nvCxnSpPr>
              <p:cNvPr id="82" name="直線コネクタ 81">
                <a:extLst>
                  <a:ext uri="{FF2B5EF4-FFF2-40B4-BE49-F238E27FC236}">
                    <a16:creationId xmlns:a16="http://schemas.microsoft.com/office/drawing/2014/main" xmlns="" id="{E082AC0B-6D01-465A-ADFC-CDA7D92F6AA8}"/>
                  </a:ext>
                </a:extLst>
              </p:cNvPr>
              <p:cNvCxnSpPr/>
              <p:nvPr/>
            </p:nvCxnSpPr>
            <p:spPr>
              <a:xfrm>
                <a:off x="4800600" y="622800"/>
                <a:ext cx="0" cy="11556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コネクタ 82">
                <a:extLst>
                  <a:ext uri="{FF2B5EF4-FFF2-40B4-BE49-F238E27FC236}">
                    <a16:creationId xmlns:a16="http://schemas.microsoft.com/office/drawing/2014/main" xmlns="" id="{E681A63B-4449-4BAD-B658-C67F94ED9E3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800600" y="2188801"/>
                <a:ext cx="0" cy="8424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xmlns="" id="{8BD18136-D598-4324-BA7D-6900863B01DB}"/>
                </a:ext>
              </a:extLst>
            </p:cNvPr>
            <p:cNvSpPr/>
            <p:nvPr/>
          </p:nvSpPr>
          <p:spPr>
            <a:xfrm>
              <a:off x="912600" y="946800"/>
              <a:ext cx="7776000" cy="109080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917918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9220" y="615307"/>
            <a:ext cx="7266445" cy="2233822"/>
          </a:xfrm>
          <a:prstGeom prst="rect">
            <a:avLst/>
          </a:prstGeom>
        </p:spPr>
        <p:txBody>
          <a:bodyPr vert="horz" lIns="134841" tIns="67420" rIns="134841" bIns="674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9220" y="3076520"/>
            <a:ext cx="7266445" cy="7332808"/>
          </a:xfrm>
          <a:prstGeom prst="rect">
            <a:avLst/>
          </a:prstGeom>
        </p:spPr>
        <p:txBody>
          <a:bodyPr vert="horz" lIns="134841" tIns="67420" rIns="134841" bIns="674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9225" y="10711637"/>
            <a:ext cx="1895595" cy="615303"/>
          </a:xfrm>
          <a:prstGeom prst="rect">
            <a:avLst/>
          </a:prstGeom>
        </p:spPr>
        <p:txBody>
          <a:bodyPr vert="horz" lIns="134841" tIns="67420" rIns="134841" bIns="674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DE446-867D-4B69-A6F3-BD3D91AE7B0C}" type="datetimeFigureOut">
              <a:rPr kumimoji="1" lang="ja-JP" altLang="en-US" smtClean="0"/>
              <a:pPr/>
              <a:t>2018/4/6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90746" y="10711637"/>
            <a:ext cx="2843392" cy="615303"/>
          </a:xfrm>
          <a:prstGeom prst="rect">
            <a:avLst/>
          </a:prstGeom>
        </p:spPr>
        <p:txBody>
          <a:bodyPr vert="horz" lIns="134841" tIns="67420" rIns="134841" bIns="67420" rtlCol="0" anchor="ctr"/>
          <a:lstStyle>
            <a:lvl1pPr algn="ct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50077" y="10711637"/>
            <a:ext cx="1895595" cy="615303"/>
          </a:xfrm>
          <a:prstGeom prst="rect">
            <a:avLst/>
          </a:prstGeom>
        </p:spPr>
        <p:txBody>
          <a:bodyPr vert="horz" lIns="134841" tIns="67420" rIns="134841" bIns="6742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ACE19-5ABA-43A7-920B-63F4F5105C8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36708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531404" rtl="0" eaLnBrk="1" latinLnBrk="0" hangingPunct="1">
        <a:lnSpc>
          <a:spcPct val="90000"/>
        </a:lnSpc>
        <a:spcBef>
          <a:spcPct val="0"/>
        </a:spcBef>
        <a:buNone/>
        <a:defRPr kumimoji="1"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2851" indent="-132851" algn="l" defTabSz="531404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398555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64255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29954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95657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61358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27058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92762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58464" indent="-132851" algn="l" defTabSz="531404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65703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31404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797107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062806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328507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594209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859910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125613" algn="l" defTabSz="531404" rtl="0" eaLnBrk="1" latinLnBrk="0" hangingPunct="1"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0"/>
            <a:ext cx="7770939" cy="1090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2"/>
            <a:ext cx="7770935" cy="10907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2"/>
            <a:ext cx="7770934" cy="10907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2"/>
            <a:ext cx="7770934" cy="109079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409671" y="3837879"/>
            <a:ext cx="3605523" cy="3990176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104008" y="324500"/>
            <a:ext cx="7770939" cy="1090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409671" y="3837879"/>
            <a:ext cx="3605523" cy="3990176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104008" y="324500"/>
            <a:ext cx="7770939" cy="1090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0"/>
            <a:ext cx="7770939" cy="1090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0"/>
            <a:ext cx="7770938" cy="1090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1"/>
            <a:ext cx="7770938" cy="109079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1"/>
            <a:ext cx="7770937" cy="109079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1"/>
            <a:ext cx="7770937" cy="109079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1"/>
            <a:ext cx="7770936" cy="109079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1"/>
            <a:ext cx="7770936" cy="10907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2580734" y="6463142"/>
            <a:ext cx="3263395" cy="361154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2580734" y="1448902"/>
            <a:ext cx="3263395" cy="361154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10244685" y="324501"/>
            <a:ext cx="7770935" cy="10907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テーマ">
  <a:themeElements>
    <a:clrScheme name="ユーザー定義 2">
      <a:dk1>
        <a:sysClr val="windowText" lastClr="000000"/>
      </a:dk1>
      <a:lt1>
        <a:sysClr val="window" lastClr="FFFFFF"/>
      </a:lt1>
      <a:dk2>
        <a:srgbClr val="0087EF"/>
      </a:dk2>
      <a:lt2>
        <a:srgbClr val="EEECE1"/>
      </a:lt2>
      <a:accent1>
        <a:srgbClr val="2860D5"/>
      </a:accent1>
      <a:accent2>
        <a:srgbClr val="FF8080"/>
      </a:accent2>
      <a:accent3>
        <a:srgbClr val="7FCA1E"/>
      </a:accent3>
      <a:accent4>
        <a:srgbClr val="AE84E1"/>
      </a:accent4>
      <a:accent5>
        <a:srgbClr val="FFD200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1054</TotalTime>
  <Words>14</Words>
  <Application>Microsoft Office PowerPoint</Application>
  <PresentationFormat>ユーザー設定</PresentationFormat>
  <Paragraphs>14</Paragraphs>
  <Slides>14</Slides>
  <Notes>14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5" baseType="lpstr">
      <vt:lpstr>Office テーマ</vt:lpstr>
      <vt:lpstr>スライド 1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トランプ_裏面</dc:title>
  <dc:subject>フリー</dc:subject>
  <dc:creator>Vanfu Inc.</dc:creator>
  <cp:keywords>デザインテンプレート</cp:keywords>
  <cp:lastModifiedBy>2008012</cp:lastModifiedBy>
  <cp:revision>130</cp:revision>
  <cp:lastPrinted>2016-11-24T08:45:10Z</cp:lastPrinted>
  <dcterms:created xsi:type="dcterms:W3CDTF">2016-10-05T02:12:22Z</dcterms:created>
  <dcterms:modified xsi:type="dcterms:W3CDTF">2018-04-06T11:11:49Z</dcterms:modified>
</cp:coreProperties>
</file>