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16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</p:sldIdLst>
  <p:sldSz cx="6192838" cy="7885113"/>
  <p:notesSz cx="6858000" cy="9144000"/>
  <p:defaultTextStyle>
    <a:defPPr>
      <a:defRPr lang="en-US"/>
    </a:defPPr>
    <a:lvl1pPr marL="0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75023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50043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25066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00087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375109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850129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325153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800174" algn="l" defTabSz="475023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2008012" initials="2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E7FF"/>
    <a:srgbClr val="412210"/>
    <a:srgbClr val="4022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42" autoAdjust="0"/>
    <p:restoredTop sz="94660" autoAdjust="0"/>
  </p:normalViewPr>
  <p:slideViewPr>
    <p:cSldViewPr snapToGrid="0">
      <p:cViewPr>
        <p:scale>
          <a:sx n="46" d="100"/>
          <a:sy n="46" d="100"/>
        </p:scale>
        <p:origin x="-2292" y="-1212"/>
      </p:cViewPr>
      <p:guideLst>
        <p:guide orient="horz" pos="2486"/>
        <p:guide pos="1953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282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7E5D42-E44C-470F-AB6B-BC1AEB474CBB}" type="datetimeFigureOut">
              <a:rPr kumimoji="1" lang="ja-JP" altLang="en-US" smtClean="0"/>
              <a:pPr/>
              <a:t>2018/3/29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2082800" y="685800"/>
            <a:ext cx="2692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FCC54-6AF1-4694-A54E-AF32F47701F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1pPr>
    <a:lvl2pPr marL="253168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2pPr>
    <a:lvl3pPr marL="506337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3pPr>
    <a:lvl4pPr marL="759508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4pPr>
    <a:lvl5pPr marL="1012677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5pPr>
    <a:lvl6pPr marL="1265846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6pPr>
    <a:lvl7pPr marL="1519018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7pPr>
    <a:lvl8pPr marL="1772187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8pPr>
    <a:lvl9pPr marL="2025355" algn="l" defTabSz="506337" rtl="0" eaLnBrk="1" latinLnBrk="0" hangingPunct="1">
      <a:defRPr kumimoji="1" sz="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2082800" y="685800"/>
            <a:ext cx="269240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FCC54-6AF1-4694-A54E-AF32F47701FF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5"/>
          <p:cNvSpPr>
            <a:spLocks noChangeArrowheads="1"/>
          </p:cNvSpPr>
          <p:nvPr userDrawn="1"/>
        </p:nvSpPr>
        <p:spPr bwMode="auto">
          <a:xfrm>
            <a:off x="-26078" y="-1507300"/>
            <a:ext cx="13741589" cy="941302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120933" tIns="60467" rIns="120933" bIns="60467" anchor="ctr"/>
          <a:lstStyle>
            <a:lvl1pPr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endParaRPr lang="ja-JP" altLang="en-US" dirty="0" smtClean="0"/>
          </a:p>
        </p:txBody>
      </p:sp>
      <p:sp>
        <p:nvSpPr>
          <p:cNvPr id="15" name="テキスト ボックス 14"/>
          <p:cNvSpPr txBox="1"/>
          <p:nvPr userDrawn="1"/>
        </p:nvSpPr>
        <p:spPr>
          <a:xfrm>
            <a:off x="14247674" y="-1586617"/>
            <a:ext cx="1038871" cy="95129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lIns="118172" tIns="59087" rIns="118172" bIns="59087" rtlCol="0">
            <a:spAutoFit/>
          </a:bodyPr>
          <a:lstStyle/>
          <a:p>
            <a:pPr algn="ctr"/>
            <a:endParaRPr lang="en-US" altLang="ja-JP" sz="13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en-US" altLang="ja-JP" sz="13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en-US" altLang="ja-JP" sz="13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ja-JP" altLang="ja-JP" sz="13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17" name="グループ化 16"/>
          <p:cNvGrpSpPr/>
          <p:nvPr userDrawn="1"/>
        </p:nvGrpSpPr>
        <p:grpSpPr>
          <a:xfrm>
            <a:off x="-1" y="-3932417"/>
            <a:ext cx="15297657" cy="2436242"/>
            <a:chOff x="-24" y="-1999875"/>
            <a:chExt cx="23426525" cy="1946736"/>
          </a:xfrm>
        </p:grpSpPr>
        <p:sp>
          <p:nvSpPr>
            <p:cNvPr id="18" name="Text Box 2"/>
            <p:cNvSpPr txBox="1">
              <a:spLocks noChangeArrowheads="1"/>
            </p:cNvSpPr>
            <p:nvPr userDrawn="1"/>
          </p:nvSpPr>
          <p:spPr bwMode="auto">
            <a:xfrm>
              <a:off x="-24" y="-1999875"/>
              <a:ext cx="23426525" cy="19467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72592" tIns="8686" rIns="72592" bIns="868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ja-JP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ドデカトランプ＿デザインテンプレート</a:t>
              </a:r>
              <a:r>
                <a:rPr kumimoji="1" lang="en-US" altLang="ja-JP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2_</a:t>
              </a: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数字面</a:t>
              </a:r>
              <a:r>
                <a:rPr kumimoji="1" lang="en-US" altLang="ja-JP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(</a:t>
              </a: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絵札</a:t>
              </a:r>
              <a:r>
                <a:rPr kumimoji="1" lang="en-US" altLang="ja-JP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)_</a:t>
              </a: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ＭＳ Ｐゴシック" pitchFamily="50" charset="-128"/>
                </a:rPr>
                <a:t>フェイスフレーム</a:t>
              </a:r>
              <a:endParaRPr kumimoji="1" lang="en-US" altLang="ja-JP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●印字範囲</a:t>
              </a:r>
              <a:r>
                <a:rPr kumimoji="1" lang="en-US" altLang="ja-JP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W148×H195</a:t>
              </a:r>
              <a:r>
                <a:rPr kumimoji="1" lang="ja-JP" altLang="en-US" sz="23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ｍｍ</a:t>
              </a:r>
              <a:endParaRPr kumimoji="1" lang="en-US" altLang="ja-JP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ja-JP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marL="0" marR="0" lvl="0" indent="0" algn="just" defTabSz="5064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endParaRPr>
            </a:p>
          </p:txBody>
        </p:sp>
        <p:sp>
          <p:nvSpPr>
            <p:cNvPr id="21" name="テキスト ボックス 20"/>
            <p:cNvSpPr txBox="1"/>
            <p:nvPr userDrawn="1"/>
          </p:nvSpPr>
          <p:spPr>
            <a:xfrm>
              <a:off x="2417660" y="-1170206"/>
              <a:ext cx="20550316" cy="1055834"/>
            </a:xfrm>
            <a:prstGeom prst="rect">
              <a:avLst/>
            </a:prstGeom>
            <a:noFill/>
          </p:spPr>
          <p:txBody>
            <a:bodyPr wrap="square" lIns="89344" tIns="44672" rIns="89344" bIns="44672" rtlCol="0">
              <a:spAutoFit/>
            </a:bodyPr>
            <a:lstStyle/>
            <a:p>
              <a:pPr algn="l"/>
              <a:r>
                <a:rPr lang="en-US" altLang="ja-JP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1.</a:t>
              </a:r>
              <a:r>
                <a:rPr lang="ja-JP" altLang="ja-JP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画像を貼る </a:t>
              </a:r>
              <a:r>
                <a:rPr lang="ja-JP" altLang="en-US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・・・・・・ </a:t>
              </a:r>
              <a:r>
                <a:rPr lang="ja-JP" altLang="ja-JP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画像</a:t>
              </a:r>
              <a:r>
                <a:rPr lang="ja-JP" altLang="en-US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アイコンをクリックして入れたい画像を追加しサイズ調整します</a:t>
              </a:r>
              <a:endParaRPr lang="en-US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l"/>
              <a:r>
                <a:rPr lang="en-US" altLang="ja-JP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2.</a:t>
              </a:r>
              <a:r>
                <a:rPr lang="ja-JP" altLang="ja-JP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フレームを重ねる</a:t>
              </a:r>
              <a:r>
                <a:rPr lang="ja-JP" altLang="en-US" sz="2000" b="1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 </a:t>
              </a:r>
              <a:r>
                <a:rPr lang="ja-JP" altLang="ja-JP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右のデザイン</a:t>
              </a:r>
              <a:r>
                <a:rPr lang="ja-JP" altLang="en-US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テンプレ</a:t>
              </a:r>
              <a:r>
                <a:rPr lang="ja-JP" altLang="ja-JP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を画像の上に重ね</a:t>
              </a:r>
              <a:r>
                <a:rPr lang="ja-JP" altLang="en-US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ます</a:t>
              </a:r>
              <a:r>
                <a:rPr lang="en-US" altLang="ja-JP" sz="2000" kern="1200" dirty="0" smtClean="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(※)</a:t>
              </a:r>
            </a:p>
            <a:p>
              <a:pPr algn="l"/>
              <a:r>
                <a:rPr lang="en-US" altLang="ja-JP" sz="2000" b="1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3.PDF</a:t>
              </a:r>
              <a:r>
                <a:rPr lang="ja-JP" altLang="ja-JP" sz="2000" b="1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で保存をする</a:t>
              </a:r>
              <a:r>
                <a:rPr lang="ja-JP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・・・「ファイル」タブ▶「名前を付けて保存</a:t>
              </a:r>
              <a:r>
                <a:rPr lang="en-US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(A)</a:t>
              </a:r>
              <a:r>
                <a:rPr lang="ja-JP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」▶ファイルの種類</a:t>
              </a:r>
              <a:r>
                <a:rPr lang="en-US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(T)</a:t>
              </a:r>
              <a:r>
                <a:rPr lang="ja-JP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</a:t>
              </a:r>
              <a:endParaRPr lang="en-US" altLang="ja-JP" sz="2000" kern="100" dirty="0" smtClean="0"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l"/>
              <a:r>
                <a:rPr lang="ja-JP" altLang="en-US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　　　　　　　　　　　　</a:t>
              </a:r>
              <a:r>
                <a:rPr lang="ja-JP" altLang="en-US" sz="2000" kern="100" baseline="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 </a:t>
              </a:r>
              <a:r>
                <a:rPr lang="ja-JP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「</a:t>
              </a:r>
              <a:r>
                <a:rPr lang="en-US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PDF(*.PDF )</a:t>
              </a:r>
              <a:r>
                <a:rPr lang="ja-JP" altLang="ja-JP" sz="2000" kern="100" dirty="0" smtClean="0"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」を選んで保存します</a:t>
              </a:r>
              <a:endParaRPr lang="ja-JP" altLang="ja-JP" sz="2000" kern="100" dirty="0"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23" name="Text Box 4"/>
          <p:cNvSpPr txBox="1">
            <a:spLocks noChangeArrowheads="1"/>
          </p:cNvSpPr>
          <p:nvPr userDrawn="1"/>
        </p:nvSpPr>
        <p:spPr bwMode="auto">
          <a:xfrm>
            <a:off x="-1" y="7925368"/>
            <a:ext cx="15297657" cy="9706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6015" tIns="11489" rIns="96015" bIns="11489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5064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5064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5064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44" name="グループ化 43"/>
          <p:cNvGrpSpPr/>
          <p:nvPr userDrawn="1"/>
        </p:nvGrpSpPr>
        <p:grpSpPr>
          <a:xfrm>
            <a:off x="7945821" y="-1403183"/>
            <a:ext cx="4316598" cy="1623900"/>
            <a:chOff x="3927944" y="-724053"/>
            <a:chExt cx="2520564" cy="1026203"/>
          </a:xfrm>
        </p:grpSpPr>
        <p:pic>
          <p:nvPicPr>
            <p:cNvPr id="45" name="Picture 2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59924" y="-724053"/>
              <a:ext cx="848827" cy="9640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テキスト ボックス 45"/>
            <p:cNvSpPr txBox="1"/>
            <p:nvPr userDrawn="1"/>
          </p:nvSpPr>
          <p:spPr>
            <a:xfrm>
              <a:off x="4222137" y="-254432"/>
              <a:ext cx="1486894" cy="26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角部分は</a:t>
              </a:r>
              <a:endParaRPr kumimoji="1" lang="en-US" altLang="ja-JP" sz="1200" dirty="0" smtClean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r>
                <a:rPr kumimoji="1" lang="ja-JP" altLang="en-US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角</a:t>
              </a:r>
              <a:r>
                <a:rPr kumimoji="1" lang="en-US" altLang="ja-JP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R(</a:t>
              </a:r>
              <a:r>
                <a:rPr kumimoji="1" lang="ja-JP" altLang="en-US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角丸</a:t>
              </a:r>
              <a:r>
                <a:rPr kumimoji="1" lang="en-US" altLang="ja-JP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)</a:t>
              </a:r>
              <a:r>
                <a:rPr kumimoji="1" lang="ja-JP" altLang="en-US" sz="1200" dirty="0" smtClean="0">
                  <a:solidFill>
                    <a:srgbClr val="FF0000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になります↘</a:t>
              </a:r>
              <a:endParaRPr kumimoji="1" lang="ja-JP" altLang="en-US" sz="1200" dirty="0">
                <a:solidFill>
                  <a:srgbClr val="FF0000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47" name="円/楕円 46"/>
            <p:cNvSpPr/>
            <p:nvPr userDrawn="1"/>
          </p:nvSpPr>
          <p:spPr>
            <a:xfrm>
              <a:off x="5510255" y="79514"/>
              <a:ext cx="193410" cy="198782"/>
            </a:xfrm>
            <a:prstGeom prst="ellipse">
              <a:avLst/>
            </a:prstGeom>
            <a:noFill/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角丸四角形 47"/>
            <p:cNvSpPr/>
            <p:nvPr userDrawn="1"/>
          </p:nvSpPr>
          <p:spPr>
            <a:xfrm>
              <a:off x="3927944" y="-723569"/>
              <a:ext cx="2520564" cy="1025719"/>
            </a:xfrm>
            <a:prstGeom prst="roundRect">
              <a:avLst>
                <a:gd name="adj" fmla="val 7218"/>
              </a:avLst>
            </a:prstGeom>
            <a:noFill/>
            <a:ln w="95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9" name="右カーブ矢印 48"/>
          <p:cNvSpPr/>
          <p:nvPr userDrawn="1"/>
        </p:nvSpPr>
        <p:spPr>
          <a:xfrm rot="15259043" flipH="1">
            <a:off x="7068894" y="-976257"/>
            <a:ext cx="571224" cy="1864410"/>
          </a:xfrm>
          <a:prstGeom prst="curvedRightArrow">
            <a:avLst>
              <a:gd name="adj1" fmla="val 25000"/>
              <a:gd name="adj2" fmla="val 85579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945" tIns="60472" rIns="120945" bIns="60472"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図プレースホルダ 18"/>
          <p:cNvSpPr>
            <a:spLocks noGrp="1"/>
          </p:cNvSpPr>
          <p:nvPr userDrawn="1">
            <p:ph type="pic" sz="quarter" idx="12"/>
          </p:nvPr>
        </p:nvSpPr>
        <p:spPr>
          <a:xfrm>
            <a:off x="7919233" y="511515"/>
            <a:ext cx="5240544" cy="6877385"/>
          </a:xfrm>
          <a:solidFill>
            <a:srgbClr val="FFFFFF"/>
          </a:solidFill>
          <a:ln w="9525">
            <a:noFill/>
          </a:ln>
        </p:spPr>
        <p:txBody>
          <a:bodyPr/>
          <a:lstStyle>
            <a:lvl1pPr algn="ctr">
              <a:buNone/>
              <a:defRPr sz="1300" b="1"/>
            </a:lvl1pPr>
          </a:lstStyle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アイコンをクリックして</a:t>
            </a:r>
            <a:endParaRPr kumimoji="1" lang="en-US" altLang="ja-JP" dirty="0" smtClean="0"/>
          </a:p>
          <a:p>
            <a:r>
              <a:rPr kumimoji="1" lang="ja-JP" altLang="en-US" dirty="0" smtClean="0"/>
              <a:t>画像を追加する</a:t>
            </a:r>
          </a:p>
          <a:p>
            <a:endParaRPr kumimoji="1" lang="ja-JP" altLang="en-US" dirty="0"/>
          </a:p>
        </p:txBody>
      </p:sp>
      <p:sp>
        <p:nvSpPr>
          <p:cNvPr id="89" name="テキスト ボックス 88"/>
          <p:cNvSpPr txBox="1"/>
          <p:nvPr userDrawn="1"/>
        </p:nvSpPr>
        <p:spPr>
          <a:xfrm>
            <a:off x="13576232" y="-1541240"/>
            <a:ext cx="1719316" cy="104220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lIns="89344" tIns="44672" rIns="89344" bIns="44672" rtlCol="0">
            <a:spAutoFit/>
          </a:bodyPr>
          <a:lstStyle/>
          <a:p>
            <a:pPr algn="ctr"/>
            <a:r>
              <a:rPr lang="en-US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(※)</a:t>
            </a:r>
            <a:r>
              <a:rPr lang="ja-JP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画像を追加した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後、デザインテンプレにカーソルをあてた状態で</a:t>
            </a:r>
            <a:endParaRPr lang="en-US" altLang="ja-JP" sz="20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「書式」タブ▼「配置」タブの「配置」▼「左右中央揃え</a:t>
            </a:r>
            <a:r>
              <a:rPr lang="en-US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(C)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」と、</a:t>
            </a:r>
            <a:endParaRPr lang="en-US" altLang="ja-JP" sz="20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「上下中央揃え</a:t>
            </a:r>
            <a:r>
              <a:rPr lang="en-US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(M)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」を選択し、</a:t>
            </a:r>
            <a:r>
              <a:rPr lang="ja-JP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画像の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中央にテンプレを</a:t>
            </a:r>
            <a:r>
              <a:rPr lang="ja-JP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重ねてください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。</a:t>
            </a:r>
            <a:endParaRPr lang="ja-JP" altLang="ja-JP" sz="20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marL="0" marR="0" indent="0" algn="ctr" defTabSz="292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◀</a:t>
            </a:r>
            <a:r>
              <a:rPr lang="ja-JP" altLang="ja-JP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デザイン</a:t>
            </a:r>
            <a:r>
              <a:rPr lang="ja-JP" altLang="en-US" sz="2000" kern="1200" dirty="0" smtClean="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テンプレ</a:t>
            </a:r>
            <a:endParaRPr lang="ja-JP" altLang="ja-JP" sz="20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pPr algn="ctr"/>
            <a:endParaRPr lang="ja-JP" altLang="ja-JP" sz="2000" kern="1200" dirty="0" smtClean="0">
              <a:solidFill>
                <a:schemeClr val="tx1"/>
              </a:solidFill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0" name="Text Box 4"/>
          <p:cNvSpPr txBox="1">
            <a:spLocks noChangeArrowheads="1"/>
          </p:cNvSpPr>
          <p:nvPr userDrawn="1"/>
        </p:nvSpPr>
        <p:spPr bwMode="auto">
          <a:xfrm>
            <a:off x="2" y="7957028"/>
            <a:ext cx="13734769" cy="7779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592" tIns="8686" rIns="72592" bIns="8686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3828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◎</a:t>
            </a: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デザインテンプレを重ねた後、更に画像の配置やサイズを微調整したい場合「ホーム」タブ▶ 「編集」タブの</a:t>
            </a:r>
            <a:endParaRPr kumimoji="1" lang="en-US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メイリオ" pitchFamily="50" charset="-128"/>
              <a:ea typeface="メイリオ" pitchFamily="50" charset="-128"/>
              <a:cs typeface="ＭＳ Ｐゴシック" pitchFamily="50" charset="-128"/>
            </a:endParaRPr>
          </a:p>
          <a:p>
            <a:pPr marL="0" marR="0" lvl="0" indent="0" algn="just" defTabSz="3828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 「選択」▶「オブジェクトの選択と表示</a:t>
            </a:r>
            <a:r>
              <a:rPr kumimoji="1" lang="en-US" altLang="ja-JP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(P)</a:t>
            </a:r>
            <a:r>
              <a:rPr kumimoji="1" lang="ja-JP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メイリオ" pitchFamily="50" charset="-128"/>
                <a:ea typeface="メイリオ" pitchFamily="50" charset="-128"/>
                <a:cs typeface="ＭＳ Ｐゴシック" pitchFamily="50" charset="-128"/>
              </a:rPr>
              <a:t>」を選択します。編集したい画像にカーソルをあてて調整できます。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65" name="Picture 56" descr="トンボ説明ol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640602" y="-710134"/>
            <a:ext cx="1141048" cy="1273963"/>
          </a:xfrm>
          <a:prstGeom prst="rect">
            <a:avLst/>
          </a:prstGeom>
          <a:noFill/>
        </p:spPr>
      </p:pic>
      <p:grpSp>
        <p:nvGrpSpPr>
          <p:cNvPr id="39" name="グループ化 38"/>
          <p:cNvGrpSpPr/>
          <p:nvPr userDrawn="1"/>
        </p:nvGrpSpPr>
        <p:grpSpPr>
          <a:xfrm>
            <a:off x="419" y="556"/>
            <a:ext cx="6192000" cy="7884000"/>
            <a:chOff x="1704600" y="2458800"/>
            <a:chExt cx="6192000" cy="7884000"/>
          </a:xfrm>
        </p:grpSpPr>
        <p:grpSp>
          <p:nvGrpSpPr>
            <p:cNvPr id="40" name="グループ化 58"/>
            <p:cNvGrpSpPr/>
            <p:nvPr/>
          </p:nvGrpSpPr>
          <p:grpSpPr>
            <a:xfrm>
              <a:off x="1704600" y="2458800"/>
              <a:ext cx="6192000" cy="7884000"/>
              <a:chOff x="1704600" y="2458800"/>
              <a:chExt cx="6192000" cy="7884000"/>
            </a:xfrm>
          </p:grpSpPr>
          <p:sp>
            <p:nvSpPr>
              <p:cNvPr id="42" name="正方形/長方形 41"/>
              <p:cNvSpPr/>
              <p:nvPr/>
            </p:nvSpPr>
            <p:spPr>
              <a:xfrm>
                <a:off x="1704600" y="2458800"/>
                <a:ext cx="6192000" cy="78840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31" tIns="45715" rIns="91431" bIns="45715"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50" name="グループ化 45"/>
              <p:cNvGrpSpPr/>
              <p:nvPr/>
            </p:nvGrpSpPr>
            <p:grpSpPr>
              <a:xfrm>
                <a:off x="1704600" y="2458800"/>
                <a:ext cx="6192000" cy="7884000"/>
                <a:chOff x="2466001" y="1412776"/>
                <a:chExt cx="4212000" cy="5076000"/>
              </a:xfrm>
            </p:grpSpPr>
            <p:sp>
              <p:nvSpPr>
                <p:cNvPr id="63" name="Line 52"/>
                <p:cNvSpPr>
                  <a:spLocks noChangeShapeType="1"/>
                </p:cNvSpPr>
                <p:nvPr/>
              </p:nvSpPr>
              <p:spPr bwMode="auto">
                <a:xfrm rot="5400000" flipH="1">
                  <a:off x="4571274" y="1844776"/>
                  <a:ext cx="1453" cy="421200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1431" tIns="45715" rIns="91431" bIns="45715" anchor="ctr"/>
                <a:lstStyle/>
                <a:p>
                  <a:endParaRPr lang="ja-JP" altLang="en-US"/>
                </a:p>
              </p:txBody>
            </p:sp>
            <p:sp>
              <p:nvSpPr>
                <p:cNvPr id="64" name="Line 47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034000" y="3950147"/>
                  <a:ext cx="5076000" cy="1258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lIns="91431" tIns="45715" rIns="91431" bIns="45715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1" name="グループ化 52"/>
              <p:cNvGrpSpPr/>
              <p:nvPr/>
            </p:nvGrpSpPr>
            <p:grpSpPr>
              <a:xfrm>
                <a:off x="1704600" y="2458801"/>
                <a:ext cx="6192000" cy="7883998"/>
                <a:chOff x="-6699504" y="-4974763"/>
                <a:chExt cx="6192000" cy="7883998"/>
              </a:xfrm>
            </p:grpSpPr>
            <p:grpSp>
              <p:nvGrpSpPr>
                <p:cNvPr id="57" name="グループ化 50"/>
                <p:cNvGrpSpPr/>
                <p:nvPr/>
              </p:nvGrpSpPr>
              <p:grpSpPr>
                <a:xfrm>
                  <a:off x="-6267800" y="-4974763"/>
                  <a:ext cx="5328592" cy="7883998"/>
                  <a:chOff x="-6267800" y="-4974763"/>
                  <a:chExt cx="5328592" cy="7883998"/>
                </a:xfrm>
              </p:grpSpPr>
              <p:sp>
                <p:nvSpPr>
                  <p:cNvPr id="61" name="Line 48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-4881207" y="-1032764"/>
                    <a:ext cx="7883998" cy="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62" name="Line 48"/>
                  <p:cNvSpPr>
                    <a:spLocks noChangeShapeType="1"/>
                  </p:cNvSpPr>
                  <p:nvPr/>
                </p:nvSpPr>
                <p:spPr bwMode="auto">
                  <a:xfrm rot="16200000">
                    <a:off x="-10209799" y="-1032764"/>
                    <a:ext cx="7883998" cy="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  <p:grpSp>
              <p:nvGrpSpPr>
                <p:cNvPr id="58" name="グループ化 51"/>
                <p:cNvGrpSpPr/>
                <p:nvPr/>
              </p:nvGrpSpPr>
              <p:grpSpPr>
                <a:xfrm>
                  <a:off x="-6699504" y="-4542764"/>
                  <a:ext cx="6192000" cy="7020000"/>
                  <a:chOff x="-6699504" y="-4542764"/>
                  <a:chExt cx="6192000" cy="7020000"/>
                </a:xfrm>
              </p:grpSpPr>
              <p:sp>
                <p:nvSpPr>
                  <p:cNvPr id="59" name="Line 50"/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-3603504" y="-7638764"/>
                    <a:ext cx="0" cy="619200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60" name="Line 50"/>
                  <p:cNvSpPr>
                    <a:spLocks noChangeShapeType="1"/>
                  </p:cNvSpPr>
                  <p:nvPr/>
                </p:nvSpPr>
                <p:spPr bwMode="auto">
                  <a:xfrm rot="16200000">
                    <a:off x="-3603504" y="-618764"/>
                    <a:ext cx="0" cy="6192000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</p:grpSp>
          <p:grpSp>
            <p:nvGrpSpPr>
              <p:cNvPr id="52" name="グループ化 57"/>
              <p:cNvGrpSpPr/>
              <p:nvPr/>
            </p:nvGrpSpPr>
            <p:grpSpPr>
              <a:xfrm>
                <a:off x="1704600" y="2458801"/>
                <a:ext cx="6192000" cy="7883999"/>
                <a:chOff x="-9294966" y="6328792"/>
                <a:chExt cx="6192000" cy="7883999"/>
              </a:xfrm>
            </p:grpSpPr>
            <p:sp>
              <p:nvSpPr>
                <p:cNvPr id="53" name="Line 49"/>
                <p:cNvSpPr>
                  <a:spLocks noChangeShapeType="1"/>
                </p:cNvSpPr>
                <p:nvPr/>
              </p:nvSpPr>
              <p:spPr bwMode="auto">
                <a:xfrm rot="16200000">
                  <a:off x="-12912965" y="10270791"/>
                  <a:ext cx="788399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4" name="Line 49"/>
                <p:cNvSpPr>
                  <a:spLocks noChangeShapeType="1"/>
                </p:cNvSpPr>
                <p:nvPr/>
              </p:nvSpPr>
              <p:spPr bwMode="auto">
                <a:xfrm rot="5400000">
                  <a:off x="-7368964" y="10270792"/>
                  <a:ext cx="7883998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5" name="Line 49"/>
                <p:cNvSpPr>
                  <a:spLocks noChangeShapeType="1"/>
                </p:cNvSpPr>
                <p:nvPr/>
              </p:nvSpPr>
              <p:spPr bwMode="auto">
                <a:xfrm rot="10800000">
                  <a:off x="-9294966" y="6652791"/>
                  <a:ext cx="6192000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6" name="Line 49"/>
                <p:cNvSpPr>
                  <a:spLocks noChangeShapeType="1"/>
                </p:cNvSpPr>
                <p:nvPr/>
              </p:nvSpPr>
              <p:spPr bwMode="auto">
                <a:xfrm>
                  <a:off x="-9294966" y="13888791"/>
                  <a:ext cx="6192000" cy="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sp>
          <p:nvSpPr>
            <p:cNvPr id="41" name="正方形/長方形 40"/>
            <p:cNvSpPr/>
            <p:nvPr/>
          </p:nvSpPr>
          <p:spPr>
            <a:xfrm rot="10800000">
              <a:off x="2028601" y="2782800"/>
              <a:ext cx="5544000" cy="7236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5" rIns="91431" bIns="45715"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17918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765" y="419811"/>
            <a:ext cx="5341323" cy="1524093"/>
          </a:xfrm>
          <a:prstGeom prst="rect">
            <a:avLst/>
          </a:prstGeom>
        </p:spPr>
        <p:txBody>
          <a:bodyPr vert="horz" lIns="95005" tIns="47502" rIns="95005" bIns="47502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765" y="2099049"/>
            <a:ext cx="5341323" cy="5003030"/>
          </a:xfrm>
          <a:prstGeom prst="rect">
            <a:avLst/>
          </a:prstGeom>
        </p:spPr>
        <p:txBody>
          <a:bodyPr vert="horz" lIns="95005" tIns="47502" rIns="95005" bIns="47502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5769" y="7308338"/>
            <a:ext cx="1393389" cy="419809"/>
          </a:xfrm>
          <a:prstGeom prst="rect">
            <a:avLst/>
          </a:prstGeom>
        </p:spPr>
        <p:txBody>
          <a:bodyPr vert="horz" lIns="95005" tIns="47502" rIns="95005" bIns="47502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DE446-867D-4B69-A6F3-BD3D91AE7B0C}" type="datetimeFigureOut">
              <a:rPr kumimoji="1" lang="ja-JP" altLang="en-US" smtClean="0"/>
              <a:pPr/>
              <a:t>2018/3/29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51385" y="7308338"/>
            <a:ext cx="2090083" cy="419809"/>
          </a:xfrm>
          <a:prstGeom prst="rect">
            <a:avLst/>
          </a:prstGeom>
        </p:spPr>
        <p:txBody>
          <a:bodyPr vert="horz" lIns="95005" tIns="47502" rIns="95005" bIns="47502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73704" y="7308338"/>
            <a:ext cx="1393389" cy="419809"/>
          </a:xfrm>
          <a:prstGeom prst="rect">
            <a:avLst/>
          </a:prstGeom>
        </p:spPr>
        <p:txBody>
          <a:bodyPr vert="horz" lIns="95005" tIns="47502" rIns="95005" bIns="47502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ACE19-5ABA-43A7-920B-63F4F5105C8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6708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374413" rtl="0" eaLnBrk="1" latinLnBrk="0" hangingPunct="1">
        <a:lnSpc>
          <a:spcPct val="90000"/>
        </a:lnSpc>
        <a:spcBef>
          <a:spcPct val="0"/>
        </a:spcBef>
        <a:buNone/>
        <a:defRPr kumimoji="1" sz="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3603" indent="-93603" algn="l" defTabSz="374413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80811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8016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55220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842427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1029633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216838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404046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591252" indent="-93603" algn="l" defTabSz="374413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1pPr>
      <a:lvl2pPr marL="187207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74413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61620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4pPr>
      <a:lvl5pPr marL="748824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5pPr>
      <a:lvl6pPr marL="936030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1123236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1310442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497649" algn="l" defTabSz="374413" rtl="0" eaLnBrk="1" latinLnBrk="0" hangingPunct="1"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4"/>
            <a:ext cx="5544000" cy="7231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5" cy="7231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6"/>
            <a:ext cx="5543995" cy="7231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6"/>
            <a:ext cx="5543994" cy="7231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771269" y="2618509"/>
            <a:ext cx="2650301" cy="272241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951350" y="326908"/>
            <a:ext cx="5543994" cy="7231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771269" y="2618509"/>
            <a:ext cx="2650301" cy="272241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951350" y="326908"/>
            <a:ext cx="5543993" cy="7231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4"/>
            <a:ext cx="5543999" cy="7231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4"/>
            <a:ext cx="5543999" cy="7231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4"/>
            <a:ext cx="5543998" cy="7231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8" cy="723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7" cy="7231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7" cy="7231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6" cy="7231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画像上"/>
          <p:cNvSpPr>
            <a:spLocks noGrp="1"/>
          </p:cNvSpPr>
          <p:nvPr>
            <p:ph type="pic" sz="quarter" idx="4294967295"/>
          </p:nvPr>
        </p:nvSpPr>
        <p:spPr>
          <a:xfrm rot="10800000">
            <a:off x="1897012" y="4409674"/>
            <a:ext cx="2398814" cy="2464088"/>
          </a:xfrm>
          <a:blipFill>
            <a:blip r:embed="rId3"/>
            <a:stretch>
              <a:fillRect/>
            </a:stretch>
          </a:blipFill>
        </p:spPr>
      </p:sp>
      <p:sp>
        <p:nvSpPr>
          <p:cNvPr id="7" name="画像上"/>
          <p:cNvSpPr>
            <a:spLocks noGrp="1"/>
          </p:cNvSpPr>
          <p:nvPr>
            <p:ph type="pic" sz="quarter" idx="4294967295"/>
          </p:nvPr>
        </p:nvSpPr>
        <p:spPr>
          <a:xfrm>
            <a:off x="1897012" y="988557"/>
            <a:ext cx="2398814" cy="2464088"/>
          </a:xfrm>
          <a:blipFill>
            <a:blip r:embed="rId3"/>
            <a:stretch>
              <a:fillRect/>
            </a:stretch>
          </a:blipFill>
        </p:spPr>
      </p:sp>
      <p:pic>
        <p:nvPicPr>
          <p:cNvPr id="4" name="デザインテンプレ" descr="トランプ_テンプレ裏面枠あり.png"/>
          <p:cNvPicPr>
            <a:picLocks noGrp="1"/>
          </p:cNvPicPr>
          <p:nvPr>
            <p:ph type="pic" sz="quarter" idx="4294967295"/>
          </p:nvPr>
        </p:nvPicPr>
        <p:blipFill>
          <a:blip r:embed="rId4"/>
          <a:stretch>
            <a:fillRect/>
          </a:stretch>
        </p:blipFill>
        <p:spPr>
          <a:xfrm>
            <a:off x="7387371" y="326905"/>
            <a:ext cx="5543996" cy="7231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29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テーマ">
  <a:themeElements>
    <a:clrScheme name="ユーザー定義 2">
      <a:dk1>
        <a:sysClr val="windowText" lastClr="000000"/>
      </a:dk1>
      <a:lt1>
        <a:sysClr val="window" lastClr="FFFFFF"/>
      </a:lt1>
      <a:dk2>
        <a:srgbClr val="0087EF"/>
      </a:dk2>
      <a:lt2>
        <a:srgbClr val="EEECE1"/>
      </a:lt2>
      <a:accent1>
        <a:srgbClr val="2860D5"/>
      </a:accent1>
      <a:accent2>
        <a:srgbClr val="FF8080"/>
      </a:accent2>
      <a:accent3>
        <a:srgbClr val="7FCA1E"/>
      </a:accent3>
      <a:accent4>
        <a:srgbClr val="AE84E1"/>
      </a:accent4>
      <a:accent5>
        <a:srgbClr val="FFD200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1043</TotalTime>
  <Words>14</Words>
  <Application>Microsoft Office PowerPoint</Application>
  <PresentationFormat>ユーザー設定</PresentationFormat>
  <Paragraphs>14</Paragraphs>
  <Slides>14</Slides>
  <Notes>14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5" baseType="lpstr">
      <vt:lpstr>Office テーマ</vt:lpstr>
      <vt:lpstr>スライド 1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トランプ_裏面</dc:title>
  <dc:subject>フリー</dc:subject>
  <dc:creator>Vanfu Inc.</dc:creator>
  <cp:keywords>デザインテンプレート</cp:keywords>
  <cp:lastModifiedBy>2008012</cp:lastModifiedBy>
  <cp:revision>128</cp:revision>
  <cp:lastPrinted>2016-11-24T08:45:10Z</cp:lastPrinted>
  <dcterms:created xsi:type="dcterms:W3CDTF">2016-10-05T02:12:22Z</dcterms:created>
  <dcterms:modified xsi:type="dcterms:W3CDTF">2018-03-29T05:54:20Z</dcterms:modified>
</cp:coreProperties>
</file>