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BBF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537" autoAdjust="0"/>
  </p:normalViewPr>
  <p:slideViewPr>
    <p:cSldViewPr>
      <p:cViewPr>
        <p:scale>
          <a:sx n="110" d="100"/>
          <a:sy n="110" d="100"/>
        </p:scale>
        <p:origin x="-156" y="426"/>
      </p:cViewPr>
      <p:guideLst>
        <p:guide orient="horz" pos="2880"/>
        <p:guide pos="216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1FF01-1680-40EC-A3A0-4C822F671124}" type="datetimeFigureOut">
              <a:rPr kumimoji="1" lang="ja-JP" altLang="en-US" smtClean="0"/>
              <a:pPr/>
              <a:t>2016/11/25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5688F-4C8D-405E-A609-435387B68D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4864" y="5220072"/>
            <a:ext cx="1914626" cy="120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1048" y="2123728"/>
            <a:ext cx="2016224" cy="2446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64704" y="899592"/>
            <a:ext cx="5184576" cy="720080"/>
          </a:xfrm>
        </p:spPr>
        <p:txBody>
          <a:bodyPr>
            <a:normAutofit/>
          </a:bodyPr>
          <a:lstStyle/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弊社テンプレートには、仕上がりの目安線のなどの説明用の情報枠を入れています。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kumimoji="1"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枠がついたままご入稿されますと、そのまま枠付きで印刷されてしまいます。</a:t>
            </a:r>
            <a:endParaRPr kumimoji="1" lang="en-US" altLang="ja-JP" sz="11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ja-JP" altLang="en-US" sz="1100" dirty="0" smtClean="0">
                <a:solidFill>
                  <a:schemeClr val="tx2">
                    <a:lumMod val="75000"/>
                  </a:schemeClr>
                </a:solidFill>
              </a:rPr>
              <a:t>データ入稿前に、予め不要な部分を削除してからご入稿ください。</a:t>
            </a:r>
            <a:endParaRPr kumimoji="1" lang="ja-JP" altLang="en-US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620688" y="395536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>
                <a:latin typeface="HGPｺﾞｼｯｸM" pitchFamily="50" charset="-128"/>
                <a:ea typeface="HGPｺﾞｼｯｸM" pitchFamily="50" charset="-128"/>
              </a:rPr>
              <a:t>MS Office Word </a:t>
            </a:r>
            <a:r>
              <a:rPr lang="ja-JP" altLang="en-US" sz="1600" b="1" dirty="0">
                <a:latin typeface="HGPｺﾞｼｯｸM" pitchFamily="50" charset="-128"/>
                <a:ea typeface="HGPｺﾞｼｯｸM" pitchFamily="50" charset="-128"/>
              </a:rPr>
              <a:t>から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のご入稿、</a:t>
            </a:r>
            <a:r>
              <a:rPr lang="en-US" altLang="ja-JP" sz="16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作成前の準備について</a:t>
            </a:r>
            <a:endParaRPr kumimoji="1" lang="ja-JP" altLang="en-US" sz="1600" b="1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20688" y="1691680"/>
            <a:ext cx="5544616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①不要部分の削除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kumimoji="1"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Word</a:t>
            </a:r>
            <a:r>
              <a:rPr lang="en-US" altLang="ja-JP" sz="1200" dirty="0">
                <a:latin typeface="HGPｺﾞｼｯｸM" pitchFamily="50" charset="-128"/>
                <a:ea typeface="HGPｺﾞｼｯｸM" pitchFamily="50" charset="-128"/>
              </a:rPr>
              <a:t>2007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2123728"/>
            <a:ext cx="3162910" cy="93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①－１</a:t>
            </a:r>
            <a:endParaRPr kumimoji="1" lang="en-US" altLang="ja-JP" sz="1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「挿入」タブ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より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</a:t>
            </a: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「ヘッダー」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　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を選択します。</a:t>
            </a:r>
            <a:endParaRPr kumimoji="1" lang="en-US" altLang="ja-JP" sz="12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次に、　</a:t>
            </a: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「ヘッダーの編集」 </a:t>
            </a:r>
            <a:r>
              <a:rPr kumimoji="1" lang="ja-JP" altLang="en-US" sz="12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を選択します。</a:t>
            </a:r>
          </a:p>
        </p:txBody>
      </p:sp>
      <p:pic>
        <p:nvPicPr>
          <p:cNvPr id="11" name="図 10" descr="word-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17032" y="6948264"/>
            <a:ext cx="2419115" cy="984129"/>
          </a:xfrm>
          <a:prstGeom prst="rect">
            <a:avLst/>
          </a:prstGeom>
        </p:spPr>
      </p:pic>
      <p:pic>
        <p:nvPicPr>
          <p:cNvPr id="12" name="図 11" descr="ヘッダー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08240" y="2915816"/>
            <a:ext cx="627821" cy="658824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pic>
        <p:nvPicPr>
          <p:cNvPr id="13" name="図 12" descr="ヘッダーの編集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89040" y="3923928"/>
            <a:ext cx="1362626" cy="247750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pic>
        <p:nvPicPr>
          <p:cNvPr id="14" name="図 13" descr="挿入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45024" y="2674487"/>
            <a:ext cx="790895" cy="628904"/>
          </a:xfrm>
          <a:prstGeom prst="rect">
            <a:avLst/>
          </a:prstGeom>
          <a:ln w="38100">
            <a:solidFill>
              <a:srgbClr val="FF4BBF"/>
            </a:solidFill>
          </a:ln>
        </p:spPr>
      </p:pic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4355976"/>
            <a:ext cx="302433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</a:t>
            </a:r>
            <a:r>
              <a:rPr lang="ja-JP" altLang="en-US" sz="1200" b="1" dirty="0"/>
              <a:t>２</a:t>
            </a:r>
            <a:endParaRPr lang="en-US" altLang="ja-JP" sz="1200" b="1" dirty="0"/>
          </a:p>
          <a:p>
            <a:pPr lvl="0">
              <a:spcBef>
                <a:spcPct val="20000"/>
              </a:spcBef>
              <a:defRPr/>
            </a:pPr>
            <a:r>
              <a:rPr lang="ja-JP" altLang="en-US" sz="1200" b="1" dirty="0" smtClean="0">
                <a:solidFill>
                  <a:srgbClr val="FF4BBF"/>
                </a:solidFill>
              </a:rPr>
              <a:t>印字範囲枠（黒い線）と、</a:t>
            </a: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説明分をすべて 削除します。</a:t>
            </a:r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548680" y="6948264"/>
            <a:ext cx="2952328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/>
              <a:t>①</a:t>
            </a:r>
            <a:r>
              <a:rPr lang="ja-JP" altLang="en-US" sz="1200" b="1" dirty="0" smtClean="0"/>
              <a:t>－３</a:t>
            </a:r>
            <a:endParaRPr lang="en-US" altLang="ja-JP" sz="1200" b="1" dirty="0" smtClean="0"/>
          </a:p>
          <a:p>
            <a:pPr>
              <a:spcBef>
                <a:spcPct val="20000"/>
              </a:spcBef>
            </a:pPr>
            <a:r>
              <a:rPr lang="ja-JP" altLang="en-US" sz="1200" dirty="0">
                <a:solidFill>
                  <a:schemeClr val="tx2">
                    <a:lumMod val="75000"/>
                  </a:schemeClr>
                </a:solidFill>
              </a:rPr>
              <a:t>右上</a:t>
            </a:r>
            <a:r>
              <a:rPr lang="ja-JP" altLang="en-US" sz="1200" dirty="0" smtClean="0">
                <a:solidFill>
                  <a:schemeClr val="tx2">
                    <a:lumMod val="75000"/>
                  </a:schemeClr>
                </a:solidFill>
              </a:rPr>
              <a:t>の </a:t>
            </a:r>
            <a:r>
              <a:rPr lang="ja-JP" altLang="en-US" sz="1200" b="1" dirty="0" smtClean="0">
                <a:solidFill>
                  <a:srgbClr val="FF4BBF"/>
                </a:solidFill>
              </a:rPr>
              <a:t>「ヘッダーとフッターを閉じる」 </a:t>
            </a:r>
            <a:r>
              <a:rPr lang="ja-JP" altLang="en-US" sz="1200" dirty="0" smtClean="0">
                <a:solidFill>
                  <a:schemeClr val="tx2">
                    <a:lumMod val="75000"/>
                  </a:schemeClr>
                </a:solidFill>
              </a:rPr>
              <a:t>を押し、</a:t>
            </a:r>
            <a:endParaRPr lang="en-US" altLang="ja-JP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ct val="20000"/>
              </a:spcBef>
            </a:pPr>
            <a:r>
              <a:rPr lang="ja-JP" altLang="en-US" sz="1200" dirty="0" smtClean="0">
                <a:solidFill>
                  <a:schemeClr val="tx2">
                    <a:lumMod val="75000"/>
                  </a:schemeClr>
                </a:solidFill>
              </a:rPr>
              <a:t>不要部分の削除は終了です。</a:t>
            </a:r>
            <a:endParaRPr lang="en-US" altLang="ja-JP" sz="1200" dirty="0"/>
          </a:p>
        </p:txBody>
      </p:sp>
      <p:pic>
        <p:nvPicPr>
          <p:cNvPr id="17" name="図 16" descr="hedda-tohudda-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37112" y="7236296"/>
            <a:ext cx="876654" cy="829010"/>
          </a:xfrm>
          <a:prstGeom prst="rect">
            <a:avLst/>
          </a:prstGeom>
          <a:ln w="28575">
            <a:solidFill>
              <a:srgbClr val="FF4BBF"/>
            </a:solidFill>
          </a:ln>
        </p:spPr>
      </p:pic>
      <p:sp>
        <p:nvSpPr>
          <p:cNvPr id="18" name="正方形/長方形 17"/>
          <p:cNvSpPr/>
          <p:nvPr/>
        </p:nvSpPr>
        <p:spPr>
          <a:xfrm>
            <a:off x="4221088" y="2195736"/>
            <a:ext cx="144016" cy="288032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5445224" y="2267744"/>
            <a:ext cx="144016" cy="216024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445224" y="4499992"/>
            <a:ext cx="432048" cy="72008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5733256" y="7020272"/>
            <a:ext cx="360040" cy="288032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サブタイトル 2"/>
          <p:cNvSpPr txBox="1">
            <a:spLocks/>
          </p:cNvSpPr>
          <p:nvPr/>
        </p:nvSpPr>
        <p:spPr>
          <a:xfrm>
            <a:off x="2247575" y="6200144"/>
            <a:ext cx="1944216" cy="6741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こちらの状態まで</a:t>
            </a:r>
            <a:endParaRPr kumimoji="1" lang="en-US" altLang="ja-JP" sz="1200" b="1" i="0" u="none" strike="noStrike" kern="1200" cap="none" spc="100" normalizeH="0" noProof="0" dirty="0" smtClean="0">
              <a:ln>
                <a:noFill/>
              </a:ln>
              <a:solidFill>
                <a:srgbClr val="FF4BB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20000"/>
              </a:spcBef>
            </a:pPr>
            <a:r>
              <a:rPr kumimoji="1" lang="ja-JP" altLang="en-US" sz="1200" b="1" i="0" u="none" strike="noStrike" kern="1200" cap="none" spc="100" normalizeH="0" noProof="0" dirty="0" smtClean="0">
                <a:ln>
                  <a:noFill/>
                </a:ln>
                <a:solidFill>
                  <a:srgbClr val="FF4BB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削除してください</a:t>
            </a:r>
          </a:p>
        </p:txBody>
      </p:sp>
      <p:cxnSp>
        <p:nvCxnSpPr>
          <p:cNvPr id="24" name="カギ線コネクタ 23"/>
          <p:cNvCxnSpPr/>
          <p:nvPr/>
        </p:nvCxnSpPr>
        <p:spPr>
          <a:xfrm rot="10800000" flipV="1">
            <a:off x="3903759" y="5938194"/>
            <a:ext cx="1440160" cy="504056"/>
          </a:xfrm>
          <a:prstGeom prst="bentConnector3">
            <a:avLst>
              <a:gd name="adj1" fmla="val 202"/>
            </a:avLst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H="1">
            <a:off x="4156112" y="2483768"/>
            <a:ext cx="144016" cy="360040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H="1" flipV="1">
            <a:off x="5157192" y="4211961"/>
            <a:ext cx="288032" cy="216023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>
            <a:off x="5524264" y="2483768"/>
            <a:ext cx="0" cy="432048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 flipH="1">
            <a:off x="5373216" y="7380312"/>
            <a:ext cx="360039" cy="240007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29"/>
          <p:cNvSpPr/>
          <p:nvPr/>
        </p:nvSpPr>
        <p:spPr>
          <a:xfrm>
            <a:off x="692696" y="8244408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Word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「表示」メニューの「ヘッダーとフッター」を選択します。</a:t>
            </a:r>
            <a:endParaRPr lang="en-US" altLang="ja-JP" sz="1200" b="1" dirty="0" smtClean="0">
              <a:solidFill>
                <a:schemeClr val="bg1">
                  <a:lumMod val="50000"/>
                </a:schemeClr>
              </a:solidFill>
              <a:latin typeface="+mj-ea"/>
            </a:endParaRPr>
          </a:p>
          <a:p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不要アイテムを削除後、「表示」メニューの「印刷レイアウト」を選択します。 </a:t>
            </a:r>
            <a:endParaRPr lang="ja-JP" altLang="en-US" sz="120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65104" y="4788024"/>
            <a:ext cx="1905100" cy="119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7110" y="3740316"/>
            <a:ext cx="2820242" cy="320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6952" y="971600"/>
            <a:ext cx="274390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角丸四角形 4"/>
          <p:cNvSpPr/>
          <p:nvPr/>
        </p:nvSpPr>
        <p:spPr>
          <a:xfrm>
            <a:off x="620688" y="395536"/>
            <a:ext cx="5688632" cy="360040"/>
          </a:xfrm>
          <a:prstGeom prst="roundRect">
            <a:avLst/>
          </a:prstGeom>
          <a:solidFill>
            <a:srgbClr val="3366FF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②</a:t>
            </a:r>
            <a:r>
              <a:rPr lang="en-US" altLang="ja-JP" sz="1600" b="1" dirty="0" smtClean="0">
                <a:latin typeface="HGPｺﾞｼｯｸM" pitchFamily="50" charset="-128"/>
                <a:ea typeface="HGPｺﾞｼｯｸM" pitchFamily="50" charset="-128"/>
              </a:rPr>
              <a:t>PDF</a:t>
            </a:r>
            <a:r>
              <a:rPr lang="ja-JP" altLang="en-US" sz="1600" b="1" dirty="0" smtClean="0">
                <a:latin typeface="HGPｺﾞｼｯｸM" pitchFamily="50" charset="-128"/>
                <a:ea typeface="HGPｺﾞｼｯｸM" pitchFamily="50" charset="-128"/>
              </a:rPr>
              <a:t>書き出し前のサイズ確認</a:t>
            </a:r>
            <a:r>
              <a:rPr kumimoji="1" lang="ja-JP" altLang="en-US" sz="1600" dirty="0" smtClean="0">
                <a:latin typeface="HGPｺﾞｼｯｸM" pitchFamily="50" charset="-128"/>
                <a:ea typeface="HGPｺﾞｼｯｸM" pitchFamily="50" charset="-128"/>
              </a:rPr>
              <a:t>　　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MS</a:t>
            </a:r>
            <a:r>
              <a:rPr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 </a:t>
            </a:r>
            <a:r>
              <a:rPr kumimoji="1" lang="en-US" altLang="ja-JP" sz="1200" dirty="0" err="1" smtClean="0">
                <a:latin typeface="HGPｺﾞｼｯｸM" pitchFamily="50" charset="-128"/>
                <a:ea typeface="HGPｺﾞｼｯｸM" pitchFamily="50" charset="-128"/>
              </a:rPr>
              <a:t>Offce</a:t>
            </a:r>
            <a:r>
              <a:rPr kumimoji="1" lang="en-US" altLang="ja-JP" sz="1200" dirty="0" smtClean="0">
                <a:latin typeface="HGPｺﾞｼｯｸM" pitchFamily="50" charset="-128"/>
                <a:ea typeface="HGPｺﾞｼｯｸM" pitchFamily="50" charset="-128"/>
              </a:rPr>
              <a:t> Word</a:t>
            </a:r>
            <a:r>
              <a:rPr lang="en-US" altLang="ja-JP" sz="1200" dirty="0">
                <a:latin typeface="HGPｺﾞｼｯｸM" pitchFamily="50" charset="-128"/>
                <a:ea typeface="HGPｺﾞｼｯｸM" pitchFamily="50" charset="-128"/>
              </a:rPr>
              <a:t>2007</a:t>
            </a:r>
            <a:r>
              <a:rPr kumimoji="1" lang="ja-JP" altLang="en-US" sz="1200" dirty="0" smtClean="0">
                <a:latin typeface="HGPｺﾞｼｯｸM" pitchFamily="50" charset="-128"/>
                <a:ea typeface="HGPｺﾞｼｯｸM" pitchFamily="50" charset="-128"/>
              </a:rPr>
              <a:t>以降の場合</a:t>
            </a:r>
            <a:endParaRPr kumimoji="1" lang="ja-JP" altLang="en-US" sz="120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54122" y="899592"/>
            <a:ext cx="2730862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②－１</a:t>
            </a:r>
            <a:endParaRPr lang="ja-JP" altLang="en-US" sz="1200" dirty="0" smtClean="0"/>
          </a:p>
          <a:p>
            <a:r>
              <a:rPr lang="ja-JP" altLang="en-US" sz="1200" dirty="0" smtClean="0"/>
              <a:t> </a:t>
            </a:r>
            <a:r>
              <a:rPr lang="en-US" altLang="ja-JP" sz="1200" dirty="0" smtClean="0"/>
              <a:t>PDF</a:t>
            </a:r>
            <a:r>
              <a:rPr lang="ja-JP" altLang="en-US" sz="1200" dirty="0" smtClean="0"/>
              <a:t>書き出しの際は、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サイズの確認をします。 </a:t>
            </a:r>
          </a:p>
          <a:p>
            <a:endParaRPr lang="en-US" altLang="ja-JP" sz="1200" b="1" dirty="0" smtClean="0">
              <a:solidFill>
                <a:srgbClr val="FF4BBF"/>
              </a:solidFill>
            </a:endParaRPr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「ページレイアウト」タブ</a:t>
            </a:r>
            <a:r>
              <a:rPr lang="ja-JP" altLang="en-US" sz="1200" dirty="0" smtClean="0"/>
              <a:t>より</a:t>
            </a:r>
            <a:endParaRPr lang="en-US" altLang="ja-JP" sz="1200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「ページ設定」</a:t>
            </a:r>
            <a:r>
              <a:rPr lang="ja-JP" altLang="en-US" sz="1200" dirty="0" smtClean="0"/>
              <a:t>を選択します。</a:t>
            </a:r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</p:txBody>
      </p:sp>
      <p:sp>
        <p:nvSpPr>
          <p:cNvPr id="15" name="サブタイトル 2"/>
          <p:cNvSpPr txBox="1">
            <a:spLocks/>
          </p:cNvSpPr>
          <p:nvPr/>
        </p:nvSpPr>
        <p:spPr>
          <a:xfrm>
            <a:off x="548680" y="3851920"/>
            <a:ext cx="3384376" cy="30243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</a:pPr>
            <a:r>
              <a:rPr lang="ja-JP" altLang="en-US" sz="1200" b="1" dirty="0" smtClean="0"/>
              <a:t>②－２</a:t>
            </a:r>
            <a:endParaRPr lang="en-US" altLang="ja-JP" sz="1200" b="1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「用紙」タブ</a:t>
            </a:r>
            <a:r>
              <a:rPr lang="ja-JP" altLang="en-US" sz="1200" dirty="0" smtClean="0"/>
              <a:t>を選択し、</a:t>
            </a:r>
            <a:endParaRPr lang="en-US" altLang="ja-JP" sz="1200" dirty="0" smtClean="0"/>
          </a:p>
          <a:p>
            <a:r>
              <a:rPr lang="ja-JP" altLang="en-US" sz="1200" b="1" dirty="0" smtClean="0">
                <a:solidFill>
                  <a:srgbClr val="FF4BBF"/>
                </a:solidFill>
              </a:rPr>
              <a:t>「幅」と「高さ」をメモ</a:t>
            </a:r>
            <a:r>
              <a:rPr lang="ja-JP" altLang="en-US" sz="1200" dirty="0" smtClean="0"/>
              <a:t>しておきます。</a:t>
            </a:r>
            <a:endParaRPr lang="en-US" altLang="ja-JP" sz="1200" dirty="0" smtClean="0"/>
          </a:p>
          <a:p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を作る際は、</a:t>
            </a:r>
            <a:endParaRPr lang="en-US" altLang="ja-JP" sz="1200" dirty="0" smtClean="0"/>
          </a:p>
          <a:p>
            <a:r>
              <a:rPr lang="ja-JP" altLang="en-US" sz="1200" dirty="0" smtClean="0"/>
              <a:t>用紙設定をカスタムサイズにし、</a:t>
            </a:r>
            <a:endParaRPr lang="en-US" altLang="ja-JP" sz="1200" dirty="0" smtClean="0"/>
          </a:p>
          <a:p>
            <a:r>
              <a:rPr lang="ja-JP" altLang="en-US" sz="1200" dirty="0" smtClean="0"/>
              <a:t>先程ひかえたサイズを入力します。 </a:t>
            </a:r>
            <a:endParaRPr lang="en-US" altLang="ja-JP" sz="1200" dirty="0" smtClean="0"/>
          </a:p>
          <a:p>
            <a:endParaRPr lang="ja-JP" altLang="en-US" sz="1200" dirty="0" smtClean="0"/>
          </a:p>
          <a:p>
            <a:r>
              <a:rPr lang="en-US" altLang="ja-JP" sz="1200" dirty="0" smtClean="0"/>
              <a:t>PDF</a:t>
            </a:r>
            <a:r>
              <a:rPr lang="ja-JP" altLang="en-US" sz="1200" dirty="0" smtClean="0"/>
              <a:t>を作成したあとは、</a:t>
            </a:r>
            <a:endParaRPr lang="en-US" altLang="ja-JP" sz="1200" dirty="0" smtClean="0"/>
          </a:p>
          <a:p>
            <a:r>
              <a:rPr lang="ja-JP" altLang="en-US" sz="1200" dirty="0" smtClean="0"/>
              <a:t>ひかえたサイズと同じ大きさでできているか</a:t>
            </a:r>
            <a:endParaRPr lang="en-US" altLang="ja-JP" sz="1200" dirty="0" smtClean="0"/>
          </a:p>
          <a:p>
            <a:r>
              <a:rPr lang="ja-JP" altLang="en-US" sz="1200" dirty="0" smtClean="0"/>
              <a:t>確認してください。</a:t>
            </a:r>
            <a:endParaRPr lang="en-US" altLang="ja-JP" sz="1200" dirty="0" smtClean="0"/>
          </a:p>
          <a:p>
            <a:r>
              <a:rPr lang="ja-JP" altLang="en-US" sz="1200" dirty="0" smtClean="0"/>
              <a:t> </a:t>
            </a:r>
            <a:endParaRPr lang="en-US" altLang="ja-JP" sz="1200" dirty="0" smtClean="0"/>
          </a:p>
          <a:p>
            <a:pPr algn="just">
              <a:spcAft>
                <a:spcPts val="0"/>
              </a:spcAft>
            </a:pPr>
            <a:r>
              <a:rPr lang="en-US" altLang="ja-JP" sz="1000" dirty="0" smtClean="0"/>
              <a:t>※PDF</a:t>
            </a:r>
            <a:r>
              <a:rPr lang="ja-JP" altLang="en-US" sz="1000" dirty="0" smtClean="0"/>
              <a:t>設定</a:t>
            </a:r>
            <a:endParaRPr lang="en-US" altLang="ja-JP" sz="1000" dirty="0" smtClean="0"/>
          </a:p>
          <a:p>
            <a:pPr algn="just">
              <a:spcAft>
                <a:spcPts val="0"/>
              </a:spcAft>
            </a:pPr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「ファイル」タブ▶「名前を付けて保存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ファイルの種類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で「</a:t>
            </a: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</a:t>
            </a:r>
            <a:r>
              <a:rPr lang="ja-JP" altLang="en-US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lang="en-US" altLang="ja-JP" sz="1000" kern="1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just">
              <a:spcAft>
                <a:spcPts val="0"/>
              </a:spcAft>
            </a:pPr>
            <a:r>
              <a:rPr lang="en-US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   </a:t>
            </a:r>
            <a:r>
              <a:rPr lang="ja-JP" altLang="ja-JP" sz="1000" kern="1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選んで保存します</a:t>
            </a:r>
          </a:p>
          <a:p>
            <a:endParaRPr lang="en-US" altLang="ja-JP" sz="1200" dirty="0" smtClean="0"/>
          </a:p>
          <a:p>
            <a:endParaRPr lang="ja-JP" altLang="en-US" sz="1200" dirty="0" smtClean="0"/>
          </a:p>
          <a:p>
            <a:pPr>
              <a:spcBef>
                <a:spcPct val="20000"/>
              </a:spcBef>
            </a:pPr>
            <a:endParaRPr lang="en-US" altLang="ja-JP" sz="1200" b="1" dirty="0"/>
          </a:p>
        </p:txBody>
      </p:sp>
      <p:sp>
        <p:nvSpPr>
          <p:cNvPr id="16" name="サブタイトル 2"/>
          <p:cNvSpPr txBox="1">
            <a:spLocks/>
          </p:cNvSpPr>
          <p:nvPr/>
        </p:nvSpPr>
        <p:spPr>
          <a:xfrm>
            <a:off x="692696" y="7236296"/>
            <a:ext cx="554461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ja-JP" sz="1400" b="1" dirty="0" smtClean="0">
                <a:solidFill>
                  <a:srgbClr val="FF4BBF"/>
                </a:solidFill>
              </a:rPr>
              <a:t>【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注意！</a:t>
            </a:r>
            <a:r>
              <a:rPr lang="en-US" altLang="ja-JP" sz="1400" b="1" dirty="0" smtClean="0">
                <a:solidFill>
                  <a:srgbClr val="FF4BBF"/>
                </a:solidFill>
              </a:rPr>
              <a:t>】</a:t>
            </a:r>
            <a:r>
              <a:rPr lang="ja-JP" altLang="en-US" sz="1400" b="1" dirty="0" smtClean="0">
                <a:solidFill>
                  <a:srgbClr val="FF4BBF"/>
                </a:solidFill>
              </a:rPr>
              <a:t>弊社のテンプレートを使用した場合は、</a:t>
            </a:r>
            <a:endParaRPr lang="en-US" altLang="ja-JP" sz="1400" b="1" dirty="0" smtClean="0">
              <a:solidFill>
                <a:srgbClr val="FF4BBF"/>
              </a:solidFill>
            </a:endParaRPr>
          </a:p>
          <a:p>
            <a:r>
              <a:rPr lang="ja-JP" altLang="en-US" sz="1400" b="1" dirty="0" smtClean="0">
                <a:solidFill>
                  <a:srgbClr val="FF4BBF"/>
                </a:solidFill>
              </a:rPr>
              <a:t>ページ設定のサイズの変更をしないでそのままご使用願います。 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861048" y="1115616"/>
            <a:ext cx="576064" cy="144016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2696" y="7956376"/>
            <a:ext cx="5544616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【MS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</a:t>
            </a:r>
            <a:r>
              <a:rPr lang="en-US" altLang="ja-JP" sz="1200" b="1" dirty="0" err="1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Offce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 Word  2003</a:t>
            </a:r>
            <a:r>
              <a:rPr lang="ja-JP" altLang="en-US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　の場合</a:t>
            </a:r>
            <a:r>
              <a:rPr lang="en-US" altLang="ja-JP" sz="1200" b="1" dirty="0" smtClean="0">
                <a:solidFill>
                  <a:schemeClr val="bg1">
                    <a:lumMod val="50000"/>
                  </a:schemeClr>
                </a:solidFill>
                <a:latin typeface="+mj-ea"/>
              </a:rPr>
              <a:t>】</a:t>
            </a:r>
          </a:p>
          <a:p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</a:rPr>
              <a:t>「ファイル」メニューより「ページ設定」を選択します。「用紙タブ」を選択し、「幅」「高さ」をひかえておきます。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</a:rPr>
              <a:t>を作る際、用紙設定をカスタムサイズにし、先程控えたサイズを入力します。 </a:t>
            </a:r>
            <a:r>
              <a:rPr lang="en-US" altLang="ja-JP" sz="1050" b="1" dirty="0" smtClean="0">
                <a:solidFill>
                  <a:schemeClr val="bg1">
                    <a:lumMod val="50000"/>
                  </a:schemeClr>
                </a:solidFill>
              </a:rPr>
              <a:t>PDF</a:t>
            </a:r>
            <a:r>
              <a:rPr lang="ja-JP" altLang="en-US" sz="1050" b="1" dirty="0" smtClean="0">
                <a:solidFill>
                  <a:schemeClr val="bg1">
                    <a:lumMod val="50000"/>
                  </a:schemeClr>
                </a:solidFill>
              </a:rPr>
              <a:t>を作成したあとは、ひかえたサイズと同じ大きさでできているか確認してください。</a:t>
            </a:r>
            <a:endParaRPr lang="ja-JP" altLang="en-US" sz="1050" b="1" dirty="0">
              <a:solidFill>
                <a:schemeClr val="bg1">
                  <a:lumMod val="50000"/>
                </a:schemeClr>
              </a:solidFill>
              <a:latin typeface="+mj-ea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921126" y="4355976"/>
            <a:ext cx="1296144" cy="288032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3861048" y="1619672"/>
            <a:ext cx="936104" cy="144016"/>
          </a:xfrm>
          <a:prstGeom prst="rect">
            <a:avLst/>
          </a:prstGeom>
          <a:noFill/>
          <a:ln w="38100">
            <a:solidFill>
              <a:srgbClr val="FF4BB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図 36" descr="word-5-pe-jireiaut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9160" y="971600"/>
            <a:ext cx="1152686" cy="419159"/>
          </a:xfrm>
          <a:prstGeom prst="rect">
            <a:avLst/>
          </a:prstGeom>
          <a:ln w="19050">
            <a:solidFill>
              <a:srgbClr val="FF4BBF"/>
            </a:solidFill>
          </a:ln>
        </p:spPr>
      </p:pic>
      <p:pic>
        <p:nvPicPr>
          <p:cNvPr id="38" name="図 37" descr="word-5-pe-ji設定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9160" y="1763688"/>
            <a:ext cx="1590897" cy="257211"/>
          </a:xfrm>
          <a:prstGeom prst="rect">
            <a:avLst/>
          </a:prstGeom>
          <a:ln w="19050">
            <a:solidFill>
              <a:srgbClr val="FF4BBF"/>
            </a:solidFill>
          </a:ln>
        </p:spPr>
      </p:pic>
      <p:cxnSp>
        <p:nvCxnSpPr>
          <p:cNvPr id="42" name="直線矢印コネクタ 41"/>
          <p:cNvCxnSpPr>
            <a:stCxn id="20" idx="3"/>
          </p:cNvCxnSpPr>
          <p:nvPr/>
        </p:nvCxnSpPr>
        <p:spPr>
          <a:xfrm>
            <a:off x="4437112" y="1187624"/>
            <a:ext cx="576064" cy="0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endCxn id="38" idx="1"/>
          </p:cNvCxnSpPr>
          <p:nvPr/>
        </p:nvCxnSpPr>
        <p:spPr>
          <a:xfrm>
            <a:off x="4437112" y="1691680"/>
            <a:ext cx="432048" cy="200614"/>
          </a:xfrm>
          <a:prstGeom prst="straightConnector1">
            <a:avLst/>
          </a:prstGeom>
          <a:ln w="28575">
            <a:solidFill>
              <a:srgbClr val="FF4BB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257</Words>
  <Application>Microsoft Office PowerPoint</Application>
  <PresentationFormat>画面に合わせる (4:3)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2007044</dc:creator>
  <cp:lastModifiedBy>2010008</cp:lastModifiedBy>
  <cp:revision>38</cp:revision>
  <dcterms:created xsi:type="dcterms:W3CDTF">2014-01-17T06:24:07Z</dcterms:created>
  <dcterms:modified xsi:type="dcterms:W3CDTF">2016-11-25T02:30:28Z</dcterms:modified>
</cp:coreProperties>
</file>