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0080625" cy="6300788"/>
  <p:notesSz cx="6858000" cy="9144000"/>
  <p:defaultTextStyle>
    <a:defPPr>
      <a:defRPr lang="en-US"/>
    </a:defPPr>
    <a:lvl1pPr marL="0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38182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76365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14548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52729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190912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29094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867277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05459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72" y="-642"/>
      </p:cViewPr>
      <p:guideLst>
        <p:guide orient="horz" pos="1985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46721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893441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40163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786884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33604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680325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27046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573767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1"/>
          </p:nvPr>
        </p:nvSpPr>
        <p:spPr>
          <a:xfrm>
            <a:off x="3470086" y="1738822"/>
            <a:ext cx="2930770" cy="2646001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algn="ctr">
              <a:buNone/>
              <a:defRPr sz="12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169071" y="166843"/>
            <a:ext cx="9720000" cy="594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344" tIns="44672" rIns="89344" bIns="44672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127596" y="-574248"/>
            <a:ext cx="9923756" cy="7210245"/>
            <a:chOff x="127596" y="-574248"/>
            <a:chExt cx="9923756" cy="7210245"/>
          </a:xfrm>
        </p:grpSpPr>
        <p:grpSp>
          <p:nvGrpSpPr>
            <p:cNvPr id="10" name="グループ化 9"/>
            <p:cNvGrpSpPr/>
            <p:nvPr userDrawn="1"/>
          </p:nvGrpSpPr>
          <p:grpSpPr>
            <a:xfrm>
              <a:off x="127596" y="-574248"/>
              <a:ext cx="9816195" cy="521104"/>
              <a:chOff x="127596" y="-574248"/>
              <a:chExt cx="9816195" cy="521104"/>
            </a:xfrm>
          </p:grpSpPr>
          <p:sp>
            <p:nvSpPr>
              <p:cNvPr id="20" name="テキスト ボックス 19"/>
              <p:cNvSpPr txBox="1"/>
              <p:nvPr userDrawn="1"/>
            </p:nvSpPr>
            <p:spPr>
              <a:xfrm>
                <a:off x="4081564" y="-574248"/>
                <a:ext cx="5862227" cy="52110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画像を貼る 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・・・・・・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中央画像の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アイコンをクリックして、入れたい画像を追加しサイズ調整します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現状直径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80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㎜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)</a:t>
                </a: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2.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フレームを重ねる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 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右下のデザインフレームをドラッグして画像の上に重ね、画像に合わせて大きさを調整します</a:t>
                </a:r>
              </a:p>
              <a:p>
                <a:pPr algn="just">
                  <a:spcAft>
                    <a:spcPts val="0"/>
                  </a:spcAft>
                </a:pPr>
                <a:r>
                  <a:rPr lang="en-US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3.PDF</a:t>
                </a:r>
                <a:r>
                  <a:rPr lang="ja-JP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で保存をする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・・・「ファイル」タブ▶「名前を付けて保存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(A)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」▶ファイルの種類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(T)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で「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PDF(*.PDF 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」を</a:t>
                </a:r>
                <a:endParaRPr lang="en-US" altLang="ja-JP" sz="7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　　　　　　　　　　　　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選んで保存します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" name="Text Box 2"/>
              <p:cNvSpPr txBox="1">
                <a:spLocks noChangeArrowheads="1"/>
              </p:cNvSpPr>
              <p:nvPr userDrawn="1"/>
            </p:nvSpPr>
            <p:spPr bwMode="auto">
              <a:xfrm>
                <a:off x="127596" y="-571544"/>
                <a:ext cx="3960000" cy="518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可食シート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デザインテンプレート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クリスマス用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丸型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27" name="Rectangle 3"/>
              <p:cNvSpPr>
                <a:spLocks noChangeArrowheads="1"/>
              </p:cNvSpPr>
              <p:nvPr userDrawn="1"/>
            </p:nvSpPr>
            <p:spPr bwMode="auto">
              <a:xfrm>
                <a:off x="1839437" y="-321452"/>
                <a:ext cx="1967023" cy="2445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●シートの大きさ　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W280×H175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●印字範囲　　　   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W270×H165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12" name="グループ化 11"/>
            <p:cNvGrpSpPr/>
            <p:nvPr userDrawn="1"/>
          </p:nvGrpSpPr>
          <p:grpSpPr>
            <a:xfrm>
              <a:off x="139167" y="6329997"/>
              <a:ext cx="9912185" cy="306000"/>
              <a:chOff x="139167" y="6329997"/>
              <a:chExt cx="9912185" cy="306000"/>
            </a:xfrm>
          </p:grpSpPr>
          <p:sp>
            <p:nvSpPr>
              <p:cNvPr id="33" name="テキスト ボックス 32"/>
              <p:cNvSpPr txBox="1"/>
              <p:nvPr userDrawn="1"/>
            </p:nvSpPr>
            <p:spPr>
              <a:xfrm>
                <a:off x="6911161" y="6329997"/>
                <a:ext cx="314019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▲デザインフレーム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現状直径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85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ｍｍ）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画像を追加したあと、画像の上に移動させて重ねてください </a:t>
                </a:r>
                <a:endParaRPr lang="ja-JP" altLang="ja-JP" sz="7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8" name="Text Box 4"/>
              <p:cNvSpPr txBox="1">
                <a:spLocks noChangeArrowheads="1"/>
              </p:cNvSpPr>
              <p:nvPr userDrawn="1"/>
            </p:nvSpPr>
            <p:spPr bwMode="auto">
              <a:xfrm>
                <a:off x="842497" y="6329997"/>
                <a:ext cx="6069985" cy="30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</a:t>
                </a: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食品の性質上、滲みが出る事がございます。こまかな文字や再現は避け、なるべくはっきりとしたデータでご入稿ください。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◎インクは可食専用インクです。通常の印刷に比べ発色・階調表現が劣りますのでご注意ください。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1" name="テキスト ボックス 10"/>
              <p:cNvSpPr txBox="1"/>
              <p:nvPr userDrawn="1"/>
            </p:nvSpPr>
            <p:spPr>
              <a:xfrm>
                <a:off x="139167" y="6329997"/>
                <a:ext cx="75397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可食プリント</a:t>
                </a:r>
                <a:endParaRPr lang="en-US" altLang="ja-JP" sz="7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の注意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4" y="335460"/>
            <a:ext cx="8694540" cy="1217862"/>
          </a:xfrm>
          <a:prstGeom prst="rect">
            <a:avLst/>
          </a:prstGeom>
        </p:spPr>
        <p:txBody>
          <a:bodyPr vert="horz" lIns="167637" tIns="83817" rIns="167637" bIns="83817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4" y="1677295"/>
            <a:ext cx="8694540" cy="3997791"/>
          </a:xfrm>
          <a:prstGeom prst="rect">
            <a:avLst/>
          </a:prstGeom>
        </p:spPr>
        <p:txBody>
          <a:bodyPr vert="horz" lIns="167637" tIns="83817" rIns="167637" bIns="83817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5" y="5839900"/>
            <a:ext cx="2268141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9" y="5839900"/>
            <a:ext cx="3402210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4" y="5839900"/>
            <a:ext cx="2268141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660655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5163" indent="-165163" algn="l" defTabSz="660655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5492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25819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56147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86474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16803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47129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77458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07784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0329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0655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90984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21311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51639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966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12295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42621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図プレースホルダ 39"/>
          <p:cNvSpPr>
            <a:spLocks noGrp="1"/>
          </p:cNvSpPr>
          <p:nvPr>
            <p:ph type="pic" sz="quarter" idx="11"/>
          </p:nvPr>
        </p:nvSpPr>
        <p:spPr>
          <a:xfrm>
            <a:off x="3470086" y="1758359"/>
            <a:ext cx="2880000" cy="2880000"/>
          </a:xfrm>
        </p:spPr>
      </p:sp>
      <p:pic>
        <p:nvPicPr>
          <p:cNvPr id="1026" name="Picture 2" descr="C:\Users\2010008\Desktop\now\可食シート\02_テンプレート\可食シートテンプレ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79160" y="2918373"/>
            <a:ext cx="3060000" cy="30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2010008</cp:lastModifiedBy>
  <cp:revision>24</cp:revision>
  <cp:lastPrinted>2016-11-24T08:45:10Z</cp:lastPrinted>
  <dcterms:created xsi:type="dcterms:W3CDTF">2016-10-05T02:12:22Z</dcterms:created>
  <dcterms:modified xsi:type="dcterms:W3CDTF">2017-01-20T02:25:06Z</dcterms:modified>
</cp:coreProperties>
</file>