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10080625" cy="6300788"/>
  <p:notesSz cx="6858000" cy="9144000"/>
  <p:defaultTextStyle>
    <a:defPPr>
      <a:defRPr lang="en-US"/>
    </a:defPPr>
    <a:lvl1pPr marL="0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38182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76365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514548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352729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190912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5029094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867277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705459" algn="l" defTabSz="83818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8" autoAdjust="0"/>
    <p:restoredTop sz="94660" autoAdjust="0"/>
  </p:normalViewPr>
  <p:slideViewPr>
    <p:cSldViewPr snapToGrid="0">
      <p:cViewPr>
        <p:scale>
          <a:sx n="90" d="100"/>
          <a:sy n="90" d="100"/>
        </p:scale>
        <p:origin x="-72" y="-456"/>
      </p:cViewPr>
      <p:guideLst>
        <p:guide orient="horz" pos="1985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282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2017/1/20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46721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893441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40163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786884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33604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680325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127046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573767" algn="l" defTabSz="893441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 userDrawn="1"/>
        </p:nvSpPr>
        <p:spPr>
          <a:xfrm>
            <a:off x="169071" y="166843"/>
            <a:ext cx="9720000" cy="594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344" tIns="44672" rIns="89344" bIns="44672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/>
          <p:cNvGrpSpPr/>
          <p:nvPr userDrawn="1"/>
        </p:nvGrpSpPr>
        <p:grpSpPr>
          <a:xfrm>
            <a:off x="127596" y="-574248"/>
            <a:ext cx="9923756" cy="7210245"/>
            <a:chOff x="127596" y="-574248"/>
            <a:chExt cx="9923756" cy="7210245"/>
          </a:xfrm>
        </p:grpSpPr>
        <p:grpSp>
          <p:nvGrpSpPr>
            <p:cNvPr id="10" name="グループ化 9"/>
            <p:cNvGrpSpPr/>
            <p:nvPr userDrawn="1"/>
          </p:nvGrpSpPr>
          <p:grpSpPr>
            <a:xfrm>
              <a:off x="127596" y="-574248"/>
              <a:ext cx="9816195" cy="521104"/>
              <a:chOff x="127596" y="-574248"/>
              <a:chExt cx="9816195" cy="521104"/>
            </a:xfrm>
          </p:grpSpPr>
          <p:sp>
            <p:nvSpPr>
              <p:cNvPr id="20" name="テキスト ボックス 19"/>
              <p:cNvSpPr txBox="1"/>
              <p:nvPr userDrawn="1"/>
            </p:nvSpPr>
            <p:spPr>
              <a:xfrm>
                <a:off x="4081564" y="-574248"/>
                <a:ext cx="5862227" cy="52110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1.</a:t>
                </a: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大きさ調整・・・・・・</a:t>
                </a:r>
                <a:r>
                  <a:rPr lang="ja-JP" altLang="en-US" sz="700" b="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以下のテンプレートは直径</a:t>
                </a:r>
                <a:r>
                  <a:rPr lang="en-US" altLang="ja-JP" sz="700" b="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40</a:t>
                </a:r>
                <a:r>
                  <a:rPr lang="ja-JP" altLang="en-US" sz="700" b="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㎜になっています。使うサイズに合わせて印字範囲内で拡大縮小して</a:t>
                </a:r>
                <a:endParaRPr lang="en-US" altLang="ja-JP" sz="700" b="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r>
                  <a:rPr lang="ja-JP" altLang="en-US" sz="700" b="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　　　　　　　　　　　</a:t>
                </a:r>
                <a:r>
                  <a:rPr lang="ja-JP" altLang="en-US" sz="700" b="0" kern="1200" baseline="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  ご</a:t>
                </a:r>
                <a:r>
                  <a:rPr lang="ja-JP" altLang="en-US" sz="700" b="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自由にお使い下さい</a:t>
                </a:r>
                <a:endParaRPr lang="en-US" altLang="ja-JP" sz="700" b="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2.PDF</a:t>
                </a:r>
                <a:r>
                  <a:rPr lang="ja-JP" altLang="ja-JP" sz="700" b="1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で保存をする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・・・「ファイル」タブ▶「名前を付けて保存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(A)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」▶ファイルの種類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(T)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で「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PDF(*.PDF 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」を</a:t>
                </a:r>
                <a:endParaRPr lang="en-US" altLang="ja-JP" sz="700" kern="100" dirty="0" smtClean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ja-JP" altLang="en-US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　　　　　　　　　　　　　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選んで保存します</a:t>
                </a:r>
                <a:endPara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" name="Text Box 2"/>
              <p:cNvSpPr txBox="1">
                <a:spLocks noChangeArrowheads="1"/>
              </p:cNvSpPr>
              <p:nvPr userDrawn="1"/>
            </p:nvSpPr>
            <p:spPr bwMode="auto">
              <a:xfrm>
                <a:off x="127596" y="-571544"/>
                <a:ext cx="3960000" cy="5184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可食シート</a:t>
                </a:r>
                <a:r>
                  <a:rPr kumimoji="1" lang="en-US" altLang="ja-JP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_</a:t>
                </a: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デザインテンプレート</a:t>
                </a:r>
              </a:p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クリスマス</a:t>
                </a:r>
                <a:r>
                  <a:rPr kumimoji="1" lang="en-US" altLang="ja-JP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_</a:t>
                </a:r>
                <a:r>
                  <a:rPr kumimoji="1" lang="ja-JP" altLang="en-US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イラスト</a:t>
                </a:r>
                <a:endParaRPr kumimoji="1" lang="ja-JP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027" name="Rectangle 3"/>
              <p:cNvSpPr>
                <a:spLocks noChangeArrowheads="1"/>
              </p:cNvSpPr>
              <p:nvPr userDrawn="1"/>
            </p:nvSpPr>
            <p:spPr bwMode="auto">
              <a:xfrm>
                <a:off x="1839437" y="-321452"/>
                <a:ext cx="1967023" cy="24455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●シートの大きさ　</a:t>
                </a:r>
                <a:r>
                  <a:rPr kumimoji="1" lang="en-US" altLang="ja-JP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W280×H175</a:t>
                </a: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</a:t>
                </a:r>
              </a:p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●印字範囲　　　   </a:t>
                </a:r>
                <a:r>
                  <a:rPr kumimoji="1" lang="en-US" altLang="ja-JP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W270×H165</a:t>
                </a: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</a:t>
                </a:r>
              </a:p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12" name="グループ化 11"/>
            <p:cNvGrpSpPr/>
            <p:nvPr userDrawn="1"/>
          </p:nvGrpSpPr>
          <p:grpSpPr>
            <a:xfrm>
              <a:off x="139167" y="6329997"/>
              <a:ext cx="9912185" cy="306000"/>
              <a:chOff x="139167" y="6329997"/>
              <a:chExt cx="9912185" cy="306000"/>
            </a:xfrm>
          </p:grpSpPr>
          <p:sp>
            <p:nvSpPr>
              <p:cNvPr id="33" name="テキスト ボックス 32"/>
              <p:cNvSpPr txBox="1"/>
              <p:nvPr userDrawn="1"/>
            </p:nvSpPr>
            <p:spPr>
              <a:xfrm>
                <a:off x="6911161" y="6329997"/>
                <a:ext cx="3140191" cy="305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algn="r"/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▲デザインフ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テンプレート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現状直径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40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ｍｍ）</a:t>
                </a:r>
                <a:endParaRPr lang="en-US" altLang="ja-JP" sz="7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algn="r"/>
                <a:endParaRPr lang="ja-JP" altLang="ja-JP" sz="7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28" name="Text Box 4"/>
              <p:cNvSpPr txBox="1">
                <a:spLocks noChangeArrowheads="1"/>
              </p:cNvSpPr>
              <p:nvPr userDrawn="1"/>
            </p:nvSpPr>
            <p:spPr bwMode="auto">
              <a:xfrm>
                <a:off x="842497" y="6329997"/>
                <a:ext cx="6069985" cy="3060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◎</a:t>
                </a:r>
                <a:r>
                  <a:rPr kumimoji="1" lang="ja-JP" alt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食品の性質上、滲みが出る事がございます。こまかな文字や再現は避け、なるべくはっきりとしたデータでご入稿ください。</a:t>
                </a:r>
              </a:p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◎インクは可食専用インクです。通常の印刷に比べ発色・階調表現が劣りますのでご注意ください。</a:t>
                </a: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11" name="テキスト ボックス 10"/>
              <p:cNvSpPr txBox="1"/>
              <p:nvPr userDrawn="1"/>
            </p:nvSpPr>
            <p:spPr>
              <a:xfrm>
                <a:off x="139167" y="6329997"/>
                <a:ext cx="753971" cy="305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marL="0" marR="0" indent="0" algn="l" defTabSz="8381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可食プリント</a:t>
                </a:r>
                <a:endParaRPr lang="en-US" altLang="ja-JP" sz="7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marL="0" marR="0" indent="0" algn="l" defTabSz="8381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　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の注意</a:t>
                </a:r>
                <a:endParaRPr kumimoji="1" lang="ja-JP" altLang="en-US" sz="700" b="1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4" y="335460"/>
            <a:ext cx="8694540" cy="1217862"/>
          </a:xfrm>
          <a:prstGeom prst="rect">
            <a:avLst/>
          </a:prstGeom>
        </p:spPr>
        <p:txBody>
          <a:bodyPr vert="horz" lIns="167637" tIns="83817" rIns="167637" bIns="83817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4" y="1677295"/>
            <a:ext cx="8694540" cy="3997791"/>
          </a:xfrm>
          <a:prstGeom prst="rect">
            <a:avLst/>
          </a:prstGeom>
        </p:spPr>
        <p:txBody>
          <a:bodyPr vert="horz" lIns="167637" tIns="83817" rIns="167637" bIns="83817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5" y="5839900"/>
            <a:ext cx="2268141" cy="335459"/>
          </a:xfrm>
          <a:prstGeom prst="rect">
            <a:avLst/>
          </a:prstGeom>
        </p:spPr>
        <p:txBody>
          <a:bodyPr vert="horz" lIns="167637" tIns="83817" rIns="167637" bIns="83817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2017/1/20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9" y="5839900"/>
            <a:ext cx="3402210" cy="335459"/>
          </a:xfrm>
          <a:prstGeom prst="rect">
            <a:avLst/>
          </a:prstGeom>
        </p:spPr>
        <p:txBody>
          <a:bodyPr vert="horz" lIns="167637" tIns="83817" rIns="167637" bIns="83817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4" y="5839900"/>
            <a:ext cx="2268141" cy="335459"/>
          </a:xfrm>
          <a:prstGeom prst="rect">
            <a:avLst/>
          </a:prstGeom>
        </p:spPr>
        <p:txBody>
          <a:bodyPr vert="horz" lIns="167637" tIns="83817" rIns="167637" bIns="83817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660655" rtl="0" eaLnBrk="1" latinLnBrk="0" hangingPunct="1">
        <a:lnSpc>
          <a:spcPct val="90000"/>
        </a:lnSpc>
        <a:spcBef>
          <a:spcPct val="0"/>
        </a:spcBef>
        <a:buNone/>
        <a:defRPr kumimoji="1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5163" indent="-165163" algn="l" defTabSz="660655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95492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25819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56147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86474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16803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47129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77458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807784" indent="-165163" algn="l" defTabSz="660655" rtl="0" eaLnBrk="1" latinLnBrk="0" hangingPunct="1">
        <a:lnSpc>
          <a:spcPct val="90000"/>
        </a:lnSpc>
        <a:spcBef>
          <a:spcPts val="362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0329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60655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90984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21311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51639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966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12295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42621" algn="l" defTabSz="660655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2010008\Desktop\可食シートテンプレ_カップ用サンタO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7153" y="3241676"/>
            <a:ext cx="1440000" cy="1440000"/>
          </a:xfrm>
          <a:prstGeom prst="rect">
            <a:avLst/>
          </a:prstGeom>
          <a:noFill/>
        </p:spPr>
      </p:pic>
      <p:pic>
        <p:nvPicPr>
          <p:cNvPr id="1027" name="Picture 3" descr="C:\Users\2010008\Desktop\可食シートテンプレ_カップ用スノーマンOL-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4678" y="966786"/>
            <a:ext cx="1440000" cy="1440000"/>
          </a:xfrm>
          <a:prstGeom prst="rect">
            <a:avLst/>
          </a:prstGeom>
          <a:noFill/>
        </p:spPr>
      </p:pic>
      <p:pic>
        <p:nvPicPr>
          <p:cNvPr id="1028" name="Picture 4" descr="C:\Users\2010008\Desktop\可食シートテンプレ_カップ用スターO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66893" y="1008800"/>
            <a:ext cx="1440000" cy="1440000"/>
          </a:xfrm>
          <a:prstGeom prst="rect">
            <a:avLst/>
          </a:prstGeom>
          <a:noFill/>
        </p:spPr>
      </p:pic>
      <p:pic>
        <p:nvPicPr>
          <p:cNvPr id="1029" name="Picture 5" descr="C:\Users\2010008\Desktop\可食シートテンプレ_カップ用ツリーO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52589" y="3231375"/>
            <a:ext cx="1440000" cy="1440000"/>
          </a:xfrm>
          <a:prstGeom prst="rect">
            <a:avLst/>
          </a:prstGeom>
          <a:noFill/>
        </p:spPr>
      </p:pic>
      <p:pic>
        <p:nvPicPr>
          <p:cNvPr id="8" name="Picture 2" descr="C:\Users\2010008\Desktop\可食シートテンプレ_カップ用サンタO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3804" y="3241676"/>
            <a:ext cx="1440000" cy="1440000"/>
          </a:xfrm>
          <a:prstGeom prst="rect">
            <a:avLst/>
          </a:prstGeom>
          <a:noFill/>
        </p:spPr>
      </p:pic>
      <p:pic>
        <p:nvPicPr>
          <p:cNvPr id="9" name="Picture 3" descr="C:\Users\2010008\Desktop\可食シートテンプレ_カップ用スノーマンOL-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1329" y="966786"/>
            <a:ext cx="1440000" cy="1440000"/>
          </a:xfrm>
          <a:prstGeom prst="rect">
            <a:avLst/>
          </a:prstGeom>
          <a:noFill/>
        </p:spPr>
      </p:pic>
      <p:pic>
        <p:nvPicPr>
          <p:cNvPr id="10" name="Picture 4" descr="C:\Users\2010008\Desktop\可食シートテンプレ_カップ用スターO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03544" y="1008800"/>
            <a:ext cx="1440000" cy="1440000"/>
          </a:xfrm>
          <a:prstGeom prst="rect">
            <a:avLst/>
          </a:prstGeom>
          <a:noFill/>
        </p:spPr>
      </p:pic>
      <p:pic>
        <p:nvPicPr>
          <p:cNvPr id="11" name="Picture 5" descr="C:\Users\2010008\Desktop\可食シートテンプレ_カップ用ツリーO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9240" y="3231375"/>
            <a:ext cx="1440000" cy="144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5295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2010008</cp:lastModifiedBy>
  <cp:revision>26</cp:revision>
  <cp:lastPrinted>2016-11-24T08:45:10Z</cp:lastPrinted>
  <dcterms:created xsi:type="dcterms:W3CDTF">2016-10-05T02:12:22Z</dcterms:created>
  <dcterms:modified xsi:type="dcterms:W3CDTF">2017-01-20T02:24:00Z</dcterms:modified>
</cp:coreProperties>
</file>