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56" r:id="rId2"/>
  </p:sldIdLst>
  <p:sldSz cx="10080625" cy="6300788"/>
  <p:notesSz cx="6858000" cy="9144000"/>
  <p:defaultTextStyle>
    <a:defPPr>
      <a:defRPr lang="en-US"/>
    </a:defPPr>
    <a:lvl1pPr marL="0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1pPr>
    <a:lvl2pPr marL="890785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2pPr>
    <a:lvl3pPr marL="1781571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3pPr>
    <a:lvl4pPr marL="2672357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4pPr>
    <a:lvl5pPr marL="3563142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5pPr>
    <a:lvl6pPr marL="4453928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6pPr>
    <a:lvl7pPr marL="5344713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7pPr>
    <a:lvl8pPr marL="6235500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8pPr>
    <a:lvl9pPr marL="7126285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210"/>
    <a:srgbClr val="40221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7222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72" y="-252"/>
      </p:cViewPr>
      <p:guideLst>
        <p:guide orient="horz" pos="1985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325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2017/1/20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685800"/>
            <a:ext cx="5483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74756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49513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424269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99026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373782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848539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323295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798052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687388" y="685800"/>
            <a:ext cx="5483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図プレースホルダ 4"/>
          <p:cNvSpPr>
            <a:spLocks noGrp="1" noChangeAspect="1"/>
          </p:cNvSpPr>
          <p:nvPr>
            <p:ph type="pic" sz="quarter" idx="11"/>
          </p:nvPr>
        </p:nvSpPr>
        <p:spPr>
          <a:xfrm>
            <a:off x="3050477" y="1827396"/>
            <a:ext cx="3600000" cy="239356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>
            <a:lvl1pPr algn="ctr">
              <a:buNone/>
              <a:defRPr sz="12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  <a:endParaRPr kumimoji="1" lang="ja-JP" altLang="en-US" dirty="0"/>
          </a:p>
        </p:txBody>
      </p:sp>
      <p:grpSp>
        <p:nvGrpSpPr>
          <p:cNvPr id="23" name="グループ化 22"/>
          <p:cNvGrpSpPr/>
          <p:nvPr userDrawn="1"/>
        </p:nvGrpSpPr>
        <p:grpSpPr>
          <a:xfrm>
            <a:off x="127596" y="-574248"/>
            <a:ext cx="9923756" cy="7210245"/>
            <a:chOff x="127596" y="-574248"/>
            <a:chExt cx="9923756" cy="7210245"/>
          </a:xfrm>
        </p:grpSpPr>
        <p:grpSp>
          <p:nvGrpSpPr>
            <p:cNvPr id="24" name="グループ化 9"/>
            <p:cNvGrpSpPr/>
            <p:nvPr userDrawn="1"/>
          </p:nvGrpSpPr>
          <p:grpSpPr>
            <a:xfrm>
              <a:off x="127596" y="-574248"/>
              <a:ext cx="9816195" cy="521104"/>
              <a:chOff x="127596" y="-574248"/>
              <a:chExt cx="9816195" cy="521104"/>
            </a:xfrm>
          </p:grpSpPr>
          <p:sp>
            <p:nvSpPr>
              <p:cNvPr id="29" name="テキスト ボックス 28"/>
              <p:cNvSpPr txBox="1"/>
              <p:nvPr userDrawn="1"/>
            </p:nvSpPr>
            <p:spPr>
              <a:xfrm>
                <a:off x="4081564" y="-574248"/>
                <a:ext cx="5862227" cy="52110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 lIns="89344" tIns="44672" rIns="89344" bIns="44672" rtlCol="0">
                <a:spAutoFit/>
              </a:bodyPr>
              <a:lstStyle/>
              <a:p>
                <a:r>
                  <a:rPr lang="en-US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1.</a:t>
                </a:r>
                <a:r>
                  <a:rPr lang="ja-JP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画像を貼る </a:t>
                </a:r>
                <a:r>
                  <a:rPr lang="ja-JP" altLang="en-US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・・・・・・</a:t>
                </a:r>
                <a:r>
                  <a:rPr lang="ja-JP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中央画像の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アイコンをクリックして、入れたい画像を追加しサイズ調整します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(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現状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75×105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㎜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)</a:t>
                </a:r>
              </a:p>
              <a:p>
                <a:r>
                  <a:rPr lang="en-US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2.</a:t>
                </a:r>
                <a:r>
                  <a:rPr lang="ja-JP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フレームを重ねる</a:t>
                </a:r>
                <a:r>
                  <a:rPr lang="ja-JP" altLang="en-US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・・・ </a:t>
                </a:r>
                <a:r>
                  <a:rPr lang="ja-JP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右のデザインフレームをドラッグして画像の上に重ね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、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[Shift]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キーを押しながら</a:t>
                </a:r>
                <a:r>
                  <a:rPr lang="ja-JP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大きさを調整します</a:t>
                </a:r>
                <a:endParaRPr lang="en-US" altLang="ja-JP" sz="7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r>
                  <a:rPr lang="en-US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3.</a:t>
                </a:r>
                <a:r>
                  <a:rPr lang="ja-JP" altLang="en-US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テキストを入れる・・・ </a:t>
                </a:r>
                <a:r>
                  <a:rPr lang="ja-JP" altLang="en-US" sz="700" kern="1200" baseline="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テキスト部分にカーソルをあて、入れたい文字を入力します</a:t>
                </a:r>
                <a:endParaRPr lang="ja-JP" altLang="ja-JP" sz="7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ja-JP" sz="700" b="1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4.PDF</a:t>
                </a:r>
                <a:r>
                  <a:rPr lang="ja-JP" altLang="ja-JP" sz="700" b="1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で保存をする</a:t>
                </a:r>
                <a:r>
                  <a:rPr lang="ja-JP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・・・「ファイル」タブ▶「名前を付けて保存</a:t>
                </a:r>
                <a:r>
                  <a:rPr lang="en-US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(A)</a:t>
                </a:r>
                <a:r>
                  <a:rPr lang="ja-JP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」▶ファイルの種類</a:t>
                </a:r>
                <a:r>
                  <a:rPr lang="en-US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(T)</a:t>
                </a:r>
                <a:r>
                  <a:rPr lang="ja-JP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で「</a:t>
                </a:r>
                <a:r>
                  <a:rPr lang="en-US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PDF(*.PDF )</a:t>
                </a:r>
                <a:r>
                  <a:rPr lang="ja-JP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」を選んで保存しま</a:t>
                </a:r>
                <a:r>
                  <a:rPr lang="ja-JP" altLang="en-US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す　　　　　　　　　　　　　</a:t>
                </a:r>
                <a:endParaRPr lang="ja-JP" altLang="ja-JP" sz="1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" name="Text Box 2"/>
              <p:cNvSpPr txBox="1">
                <a:spLocks noChangeArrowheads="1"/>
              </p:cNvSpPr>
              <p:nvPr userDrawn="1"/>
            </p:nvSpPr>
            <p:spPr bwMode="auto">
              <a:xfrm>
                <a:off x="127596" y="-571544"/>
                <a:ext cx="3960000" cy="5184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72592" tIns="8686" rIns="72592" bIns="868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可食シート</a:t>
                </a:r>
                <a:r>
                  <a:rPr kumimoji="1" lang="en-US" altLang="ja-JP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_</a:t>
                </a:r>
                <a:r>
                  <a:rPr kumimoji="1" lang="ja-JP" alt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デザインテンプレート</a:t>
                </a:r>
              </a:p>
              <a:p>
                <a:pPr marL="0" marR="0" lvl="0" indent="0" algn="just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11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スタンダード</a:t>
                </a:r>
                <a:r>
                  <a:rPr kumimoji="1" lang="en-US" altLang="ja-JP" sz="11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_</a:t>
                </a:r>
                <a:r>
                  <a:rPr kumimoji="1" lang="ja-JP" altLang="en-US" sz="11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フレーム緑</a:t>
                </a:r>
                <a:endParaRPr kumimoji="1" lang="ja-JP" alt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1" name="Rectangle 3"/>
              <p:cNvSpPr>
                <a:spLocks noChangeArrowheads="1"/>
              </p:cNvSpPr>
              <p:nvPr userDrawn="1"/>
            </p:nvSpPr>
            <p:spPr bwMode="auto">
              <a:xfrm>
                <a:off x="1956400" y="-332085"/>
                <a:ext cx="1967023" cy="244558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72592" tIns="8686" rIns="72592" bIns="868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●シートの大きさ　</a:t>
                </a:r>
                <a:r>
                  <a:rPr kumimoji="1" lang="en-US" altLang="ja-JP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W280×H175</a:t>
                </a:r>
                <a:r>
                  <a:rPr kumimoji="1" lang="ja-JP" alt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ｍｍ</a:t>
                </a:r>
              </a:p>
              <a:p>
                <a:pPr marL="0" marR="0" lvl="0" indent="0" algn="l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●印字範囲　　　   </a:t>
                </a:r>
                <a:r>
                  <a:rPr kumimoji="1" lang="en-US" altLang="ja-JP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W270×H165</a:t>
                </a:r>
                <a:r>
                  <a:rPr kumimoji="1" lang="ja-JP" alt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ｍｍ</a:t>
                </a:r>
              </a:p>
              <a:p>
                <a:pPr marL="0" marR="0" lvl="0" indent="0" algn="l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grpSp>
          <p:nvGrpSpPr>
            <p:cNvPr id="25" name="グループ化 11"/>
            <p:cNvGrpSpPr/>
            <p:nvPr userDrawn="1"/>
          </p:nvGrpSpPr>
          <p:grpSpPr>
            <a:xfrm>
              <a:off x="139167" y="6329997"/>
              <a:ext cx="9912185" cy="306000"/>
              <a:chOff x="139167" y="6329997"/>
              <a:chExt cx="9912185" cy="306000"/>
            </a:xfrm>
          </p:grpSpPr>
          <p:sp>
            <p:nvSpPr>
              <p:cNvPr id="26" name="テキスト ボックス 25"/>
              <p:cNvSpPr txBox="1"/>
              <p:nvPr userDrawn="1"/>
            </p:nvSpPr>
            <p:spPr>
              <a:xfrm>
                <a:off x="6911161" y="6329997"/>
                <a:ext cx="3140191" cy="30566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 lIns="89344" tIns="44672" rIns="89344" bIns="44672" rtlCol="0">
                <a:spAutoFit/>
              </a:bodyPr>
              <a:lstStyle/>
              <a:p>
                <a:pPr algn="r"/>
                <a:r>
                  <a:rPr lang="ja-JP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▲デザインフレーム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(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現状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80×111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ｍｍ）</a:t>
                </a:r>
                <a:endParaRPr lang="ja-JP" altLang="ja-JP" sz="7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pPr algn="r"/>
                <a:r>
                  <a:rPr lang="ja-JP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画像を追加したあと、画像の上に移動させて重ねてください </a:t>
                </a:r>
                <a:endParaRPr lang="ja-JP" altLang="ja-JP" sz="7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" name="Text Box 4"/>
              <p:cNvSpPr txBox="1">
                <a:spLocks noChangeArrowheads="1"/>
              </p:cNvSpPr>
              <p:nvPr userDrawn="1"/>
            </p:nvSpPr>
            <p:spPr bwMode="auto">
              <a:xfrm>
                <a:off x="842497" y="6329997"/>
                <a:ext cx="6069985" cy="3060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72592" tIns="8686" rIns="72592" bIns="868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ja-JP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◎</a:t>
                </a:r>
                <a:r>
                  <a:rPr kumimoji="1" lang="ja-JP" altLang="en-US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食品の性質上、滲みが出る事がございます。こまかな文字や再現は避け、なるべくはっきりとしたデータでご入稿ください。</a:t>
                </a:r>
              </a:p>
              <a:p>
                <a:pPr marL="0" marR="0" lvl="0" indent="0" algn="just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◎インクは可食専用インクです。通常の印刷に比べ発色・階調表現が劣りますのでご注意ください。</a:t>
                </a:r>
                <a:endParaRPr kumimoji="1" lang="ja-JP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8" name="テキスト ボックス 27"/>
              <p:cNvSpPr txBox="1"/>
              <p:nvPr userDrawn="1"/>
            </p:nvSpPr>
            <p:spPr>
              <a:xfrm>
                <a:off x="139167" y="6329997"/>
                <a:ext cx="753971" cy="30566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 lIns="89344" tIns="44672" rIns="89344" bIns="44672" rtlCol="0">
                <a:spAutoFit/>
              </a:bodyPr>
              <a:lstStyle/>
              <a:p>
                <a:pPr marL="0" marR="0" indent="0" algn="l" defTabSz="83818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可食プリント</a:t>
                </a:r>
                <a:endParaRPr lang="en-US" altLang="ja-JP" sz="7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pPr marL="0" marR="0" indent="0" algn="l" defTabSz="83818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en-US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　</a:t>
                </a:r>
                <a:r>
                  <a:rPr lang="ja-JP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の注意</a:t>
                </a:r>
                <a:endParaRPr kumimoji="1" lang="ja-JP" altLang="en-US" sz="700" b="1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  <p:sp>
        <p:nvSpPr>
          <p:cNvPr id="32" name="正方形/長方形 31"/>
          <p:cNvSpPr/>
          <p:nvPr userDrawn="1"/>
        </p:nvSpPr>
        <p:spPr>
          <a:xfrm>
            <a:off x="169071" y="166843"/>
            <a:ext cx="9720000" cy="5940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344" tIns="44672" rIns="89344" bIns="44672"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4" y="335460"/>
            <a:ext cx="8694540" cy="1217862"/>
          </a:xfrm>
          <a:prstGeom prst="rect">
            <a:avLst/>
          </a:prstGeom>
        </p:spPr>
        <p:txBody>
          <a:bodyPr vert="horz" lIns="178157" tIns="89078" rIns="178157" bIns="89078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4" y="1677296"/>
            <a:ext cx="8694540" cy="3997791"/>
          </a:xfrm>
          <a:prstGeom prst="rect">
            <a:avLst/>
          </a:prstGeom>
        </p:spPr>
        <p:txBody>
          <a:bodyPr vert="horz" lIns="178157" tIns="89078" rIns="178157" bIns="89078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4" y="5839900"/>
            <a:ext cx="2268142" cy="335459"/>
          </a:xfrm>
          <a:prstGeom prst="rect">
            <a:avLst/>
          </a:prstGeom>
        </p:spPr>
        <p:txBody>
          <a:bodyPr vert="horz" lIns="178157" tIns="89078" rIns="178157" bIns="89078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2017/1/20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9" y="5839900"/>
            <a:ext cx="3402210" cy="335459"/>
          </a:xfrm>
          <a:prstGeom prst="rect">
            <a:avLst/>
          </a:prstGeom>
        </p:spPr>
        <p:txBody>
          <a:bodyPr vert="horz" lIns="178157" tIns="89078" rIns="178157" bIns="89078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2" y="5839900"/>
            <a:ext cx="2268142" cy="335459"/>
          </a:xfrm>
          <a:prstGeom prst="rect">
            <a:avLst/>
          </a:prstGeom>
        </p:spPr>
        <p:txBody>
          <a:bodyPr vert="horz" lIns="178157" tIns="89078" rIns="178157" bIns="89078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702117" rtl="0" eaLnBrk="1" latinLnBrk="0" hangingPunct="1">
        <a:lnSpc>
          <a:spcPct val="90000"/>
        </a:lnSpc>
        <a:spcBef>
          <a:spcPct val="0"/>
        </a:spcBef>
        <a:buNone/>
        <a:defRPr kumimoji="1"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5529" indent="-175529" algn="l" defTabSz="702117" rtl="0" eaLnBrk="1" latinLnBrk="0" hangingPunct="1">
        <a:lnSpc>
          <a:spcPct val="90000"/>
        </a:lnSpc>
        <a:spcBef>
          <a:spcPts val="76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26588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77646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8705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79763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823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281880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632940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983997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51059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02117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53176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404235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55294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106352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57411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808468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図プレースホルダ 39"/>
          <p:cNvSpPr>
            <a:spLocks noGrp="1"/>
          </p:cNvSpPr>
          <p:nvPr>
            <p:ph type="pic" sz="quarter" idx="11"/>
          </p:nvPr>
        </p:nvSpPr>
        <p:spPr>
          <a:xfrm>
            <a:off x="1042246" y="1800889"/>
            <a:ext cx="3780000" cy="2700000"/>
          </a:xfrm>
        </p:spPr>
      </p:sp>
      <p:grpSp>
        <p:nvGrpSpPr>
          <p:cNvPr id="8" name="グループ化 7"/>
          <p:cNvGrpSpPr/>
          <p:nvPr/>
        </p:nvGrpSpPr>
        <p:grpSpPr>
          <a:xfrm>
            <a:off x="5143721" y="1702927"/>
            <a:ext cx="4076947" cy="2880000"/>
            <a:chOff x="5372321" y="1721977"/>
            <a:chExt cx="4076947" cy="2880000"/>
          </a:xfrm>
        </p:grpSpPr>
        <p:pic>
          <p:nvPicPr>
            <p:cNvPr id="1026" name="Picture 2" descr="C:\Users\2010008\Desktop\可食シートテンプレ_送別会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72321" y="1721977"/>
              <a:ext cx="4025635" cy="2880000"/>
            </a:xfrm>
            <a:prstGeom prst="rect">
              <a:avLst/>
            </a:prstGeom>
            <a:noFill/>
          </p:spPr>
        </p:pic>
        <p:sp>
          <p:nvSpPr>
            <p:cNvPr id="6" name="テキスト ボックス 5"/>
            <p:cNvSpPr txBox="1"/>
            <p:nvPr/>
          </p:nvSpPr>
          <p:spPr>
            <a:xfrm rot="20280000">
              <a:off x="5404458" y="2006991"/>
              <a:ext cx="17837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000" b="1" dirty="0" smtClean="0">
                  <a:solidFill>
                    <a:schemeClr val="bg1"/>
                  </a:solidFill>
                  <a:latin typeface="02うつくし明朝体" pitchFamily="2" charset="-128"/>
                  <a:ea typeface="02うつくし明朝体" pitchFamily="2" charset="-128"/>
                </a:rPr>
                <a:t>○○さん</a:t>
              </a:r>
              <a:endParaRPr kumimoji="1" lang="ja-JP" altLang="en-US" sz="2000" b="1" dirty="0">
                <a:solidFill>
                  <a:schemeClr val="bg1"/>
                </a:solidFill>
                <a:latin typeface="02うつくし明朝体" pitchFamily="2" charset="-128"/>
                <a:ea typeface="02うつくし明朝体" pitchFamily="2" charset="-128"/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 rot="20220000">
              <a:off x="7246586" y="3670718"/>
              <a:ext cx="22026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 smtClean="0">
                  <a:solidFill>
                    <a:schemeClr val="bg1"/>
                  </a:solidFill>
                  <a:latin typeface="02うつくし明朝体" pitchFamily="2" charset="-128"/>
                  <a:ea typeface="02うつくし明朝体" pitchFamily="2" charset="-128"/>
                </a:rPr>
                <a:t>お疲れ様でした！</a:t>
              </a:r>
              <a:endParaRPr kumimoji="1" lang="en-US" altLang="ja-JP" sz="1400" b="1" dirty="0" smtClean="0">
                <a:solidFill>
                  <a:schemeClr val="bg1"/>
                </a:solidFill>
                <a:latin typeface="02うつくし明朝体" pitchFamily="2" charset="-128"/>
                <a:ea typeface="02うつくし明朝体" pitchFamily="2" charset="-128"/>
              </a:endParaRPr>
            </a:p>
            <a:p>
              <a:r>
                <a:rPr kumimoji="1" lang="ja-JP" altLang="en-US" sz="1400" b="1" dirty="0" smtClean="0">
                  <a:solidFill>
                    <a:schemeClr val="bg1"/>
                  </a:solidFill>
                  <a:latin typeface="02うつくし明朝体" pitchFamily="2" charset="-128"/>
                  <a:ea typeface="02うつくし明朝体" pitchFamily="2" charset="-128"/>
                </a:rPr>
                <a:t>また遊びに来て下さい！</a:t>
              </a:r>
              <a:endParaRPr kumimoji="1" lang="ja-JP" altLang="en-US" sz="1400" b="1" dirty="0">
                <a:solidFill>
                  <a:schemeClr val="bg1"/>
                </a:solidFill>
                <a:latin typeface="02うつくし明朝体" pitchFamily="2" charset="-128"/>
                <a:ea typeface="02うつくし明朝体" pitchFamily="2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329</TotalTime>
  <Words>13</Words>
  <Application>Microsoft Office PowerPoint</Application>
  <PresentationFormat>ユーザー設定</PresentationFormat>
  <Paragraphs>4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2010008</cp:lastModifiedBy>
  <cp:revision>26</cp:revision>
  <dcterms:created xsi:type="dcterms:W3CDTF">2016-10-05T02:12:22Z</dcterms:created>
  <dcterms:modified xsi:type="dcterms:W3CDTF">2017-01-20T02:26:28Z</dcterms:modified>
</cp:coreProperties>
</file>