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BB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7" autoAdjust="0"/>
  </p:normalViewPr>
  <p:slideViewPr>
    <p:cSldViewPr>
      <p:cViewPr>
        <p:scale>
          <a:sx n="110" d="100"/>
          <a:sy n="110" d="100"/>
        </p:scale>
        <p:origin x="-894" y="1512"/>
      </p:cViewPr>
      <p:guideLst>
        <p:guide orient="horz" pos="288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B5D4E-9DAE-4E5B-842B-3F98525BA4A8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2A49-583C-4968-BD2F-548AC8E8633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2A49-583C-4968-BD2F-548AC8E8633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1FF01-1680-40EC-A3A0-4C822F671124}" type="datetimeFigureOut">
              <a:rPr kumimoji="1" lang="ja-JP" altLang="en-US" smtClean="0"/>
              <a:pPr/>
              <a:t>2016/11/28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3016" y="6588224"/>
            <a:ext cx="2881309" cy="146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8960" y="5002937"/>
            <a:ext cx="1656184" cy="115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174" y="2195736"/>
            <a:ext cx="2904162" cy="151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4704" y="899592"/>
            <a:ext cx="5184576" cy="720080"/>
          </a:xfrm>
        </p:spPr>
        <p:txBody>
          <a:bodyPr>
            <a:normAutofit/>
          </a:bodyPr>
          <a:lstStyle/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弊社テンプレートには、仕上がりの目安線のなどの説明用の情報枠を入れています。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枠がついたままご入稿されますと、そのまま枠付きで印刷されてしまいます。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データ入稿前に、予め不要な部分を削除してからご入稿ください。</a:t>
            </a:r>
            <a:endParaRPr kumimoji="1" lang="ja-JP" altLang="en-US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620688" y="395536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500" b="1" dirty="0" smtClean="0">
                <a:latin typeface="HGPｺﾞｼｯｸM" pitchFamily="50" charset="-128"/>
                <a:ea typeface="HGPｺﾞｼｯｸM" pitchFamily="50" charset="-128"/>
              </a:rPr>
              <a:t>MS Office PowerPoint </a:t>
            </a:r>
            <a:r>
              <a:rPr lang="ja-JP" altLang="en-US" sz="1500" b="1" dirty="0">
                <a:latin typeface="HGPｺﾞｼｯｸM" pitchFamily="50" charset="-128"/>
                <a:ea typeface="HGPｺﾞｼｯｸM" pitchFamily="50" charset="-128"/>
              </a:rPr>
              <a:t>から</a:t>
            </a:r>
            <a:r>
              <a:rPr lang="ja-JP" altLang="en-US" sz="1500" b="1" dirty="0" smtClean="0">
                <a:latin typeface="HGPｺﾞｼｯｸM" pitchFamily="50" charset="-128"/>
                <a:ea typeface="HGPｺﾞｼｯｸM" pitchFamily="50" charset="-128"/>
              </a:rPr>
              <a:t>のご入稿、</a:t>
            </a:r>
            <a:r>
              <a:rPr lang="en-US" altLang="ja-JP" sz="15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500" b="1" dirty="0" smtClean="0">
                <a:latin typeface="HGPｺﾞｼｯｸM" pitchFamily="50" charset="-128"/>
                <a:ea typeface="HGPｺﾞｼｯｸM" pitchFamily="50" charset="-128"/>
              </a:rPr>
              <a:t>作成前の準備</a:t>
            </a:r>
            <a:r>
              <a:rPr lang="ja-JP" altLang="en-US" sz="1500" b="1" smtClean="0">
                <a:latin typeface="HGPｺﾞｼｯｸM" pitchFamily="50" charset="-128"/>
                <a:ea typeface="HGPｺﾞｼｯｸM" pitchFamily="50" charset="-128"/>
              </a:rPr>
              <a:t>について</a:t>
            </a:r>
            <a:endParaRPr kumimoji="1" lang="ja-JP" altLang="en-US" sz="1500" b="1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20688" y="1619672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①不要部分の削除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kumimoji="1"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PowerPoint2007 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2051720"/>
            <a:ext cx="316291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①－１</a:t>
            </a:r>
            <a:endParaRPr kumimoji="1" lang="en-US" altLang="ja-JP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「表示」タブ </a:t>
            </a:r>
            <a:r>
              <a:rPr lang="ja-JP" altLang="en-US" sz="1200" dirty="0" smtClean="0"/>
              <a:t>より 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「スライドマスター」 </a:t>
            </a:r>
            <a:r>
              <a:rPr lang="ja-JP" altLang="en-US" sz="1200" dirty="0" smtClean="0"/>
              <a:t>を選択し、 </a:t>
            </a:r>
          </a:p>
          <a:p>
            <a:r>
              <a:rPr lang="en-US" altLang="ja-JP" sz="1200" dirty="0" smtClean="0"/>
              <a:t>1</a:t>
            </a:r>
            <a:r>
              <a:rPr lang="ja-JP" altLang="en-US" sz="1200" dirty="0" smtClean="0"/>
              <a:t>ページ目のスライドを選択します。 </a:t>
            </a:r>
            <a:endParaRPr kumimoji="1" lang="ja-JP" altLang="en-US" sz="12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4139952"/>
            <a:ext cx="3024336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</a:t>
            </a:r>
            <a:r>
              <a:rPr lang="ja-JP" altLang="en-US" sz="1200" b="1" dirty="0"/>
              <a:t>２</a:t>
            </a:r>
            <a:endParaRPr lang="en-US" altLang="ja-JP" sz="12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ja-JP" altLang="en-US" sz="1200" b="1" dirty="0" smtClean="0">
                <a:solidFill>
                  <a:srgbClr val="FF4BBF"/>
                </a:solidFill>
              </a:rPr>
              <a:t>印字範囲枠</a:t>
            </a: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（黒い線）を</a:t>
            </a: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削除します。</a:t>
            </a:r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332656" y="6588224"/>
            <a:ext cx="3168352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－３</a:t>
            </a:r>
            <a:endParaRPr lang="en-US" altLang="ja-JP" sz="1200" b="1" dirty="0" smtClean="0"/>
          </a:p>
          <a:p>
            <a:pPr>
              <a:spcBef>
                <a:spcPct val="20000"/>
              </a:spcBef>
            </a:pPr>
            <a:r>
              <a:rPr lang="ja-JP" altLang="en-US" sz="1200" b="1" dirty="0" smtClean="0"/>
              <a:t>スライドマスター上で「スライドマスタ」タブ内、</a:t>
            </a:r>
            <a:endParaRPr lang="en-US" altLang="ja-JP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</a:pPr>
            <a:r>
              <a:rPr lang="ja-JP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右上の 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「マスター表示を閉じる」 </a:t>
            </a:r>
            <a:r>
              <a:rPr lang="ja-JP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を押し、</a:t>
            </a:r>
            <a:endParaRPr lang="en-US" altLang="ja-JP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</a:pPr>
            <a:r>
              <a:rPr lang="ja-JP" altLang="en-US" sz="1200" b="1" dirty="0" smtClean="0">
                <a:solidFill>
                  <a:schemeClr val="tx2">
                    <a:lumMod val="75000"/>
                  </a:schemeClr>
                </a:solidFill>
              </a:rPr>
              <a:t>不要部分の削除は終了です。</a:t>
            </a:r>
            <a:endParaRPr lang="en-US" altLang="ja-JP" sz="12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021288" y="6948264"/>
            <a:ext cx="432048" cy="484549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角丸四角形 29"/>
          <p:cNvSpPr/>
          <p:nvPr/>
        </p:nvSpPr>
        <p:spPr>
          <a:xfrm>
            <a:off x="764704" y="8172400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PowerPoint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「表示」メニューの「マスタ」＞「スライドマスタ」を選択します。</a:t>
            </a:r>
            <a:endParaRPr lang="en-US" altLang="ja-JP" sz="1200" b="1" dirty="0" smtClean="0">
              <a:solidFill>
                <a:schemeClr val="bg1">
                  <a:lumMod val="50000"/>
                </a:schemeClr>
              </a:solidFill>
              <a:latin typeface="+mj-ea"/>
            </a:endParaRP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不要アイテムを削除後、「マスタ表示を閉じる」を選択します。 </a:t>
            </a:r>
            <a:endParaRPr lang="ja-JP" altLang="en-US" sz="120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pic>
        <p:nvPicPr>
          <p:cNvPr id="37" name="図 36" descr="ppt-1-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9239" y="3131840"/>
            <a:ext cx="936105" cy="570438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pic>
        <p:nvPicPr>
          <p:cNvPr id="38" name="図 37" descr="ppt-1-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50736" y="3131840"/>
            <a:ext cx="762440" cy="1080120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cxnSp>
        <p:nvCxnSpPr>
          <p:cNvPr id="36" name="直線矢印コネクタ 35"/>
          <p:cNvCxnSpPr/>
          <p:nvPr/>
        </p:nvCxnSpPr>
        <p:spPr>
          <a:xfrm>
            <a:off x="6021287" y="2483768"/>
            <a:ext cx="0" cy="648072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サブタイトル 2"/>
          <p:cNvSpPr txBox="1">
            <a:spLocks/>
          </p:cNvSpPr>
          <p:nvPr/>
        </p:nvSpPr>
        <p:spPr>
          <a:xfrm>
            <a:off x="2924944" y="5914070"/>
            <a:ext cx="1944216" cy="674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こちらの状態まで</a:t>
            </a:r>
            <a:endParaRPr kumimoji="1" lang="en-US" altLang="ja-JP" sz="1200" b="1" i="0" u="none" strike="noStrike" kern="1200" cap="none" spc="100" normalizeH="0" noProof="0" dirty="0" smtClean="0">
              <a:ln>
                <a:noFill/>
              </a:ln>
              <a:solidFill>
                <a:srgbClr val="FF4BB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削除してください</a:t>
            </a:r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4653136" y="2843808"/>
            <a:ext cx="0" cy="239366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カギ線コネクタ 23"/>
          <p:cNvCxnSpPr/>
          <p:nvPr/>
        </p:nvCxnSpPr>
        <p:spPr>
          <a:xfrm rot="10800000" flipV="1">
            <a:off x="4725144" y="5508104"/>
            <a:ext cx="792088" cy="432048"/>
          </a:xfrm>
          <a:prstGeom prst="bentConnector3">
            <a:avLst>
              <a:gd name="adj1" fmla="val -1708"/>
            </a:avLst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図 58" descr="ppt-3-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9160" y="7020272"/>
            <a:ext cx="685896" cy="914528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cxnSp>
        <p:nvCxnSpPr>
          <p:cNvPr id="45" name="直線矢印コネクタ 44"/>
          <p:cNvCxnSpPr/>
          <p:nvPr/>
        </p:nvCxnSpPr>
        <p:spPr>
          <a:xfrm flipH="1" flipV="1">
            <a:off x="5589240" y="7164288"/>
            <a:ext cx="360038" cy="1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69160" y="4499992"/>
            <a:ext cx="1728192" cy="1081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4943" y="4644008"/>
            <a:ext cx="3548645" cy="146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8920" y="1115616"/>
            <a:ext cx="281836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620688" y="539552"/>
            <a:ext cx="5688632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②</a:t>
            </a:r>
            <a:r>
              <a:rPr lang="en-US" altLang="ja-JP" sz="16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書き出し前のサイズ確認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PowerPoint2007 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1259632"/>
            <a:ext cx="2730862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②－１</a:t>
            </a:r>
            <a:endParaRPr lang="ja-JP" altLang="en-US" sz="1200" dirty="0" smtClean="0"/>
          </a:p>
          <a:p>
            <a:r>
              <a:rPr lang="ja-JP" altLang="en-US" sz="1200" dirty="0" smtClean="0"/>
              <a:t> </a:t>
            </a:r>
            <a:r>
              <a:rPr lang="en-US" altLang="ja-JP" sz="1200" dirty="0" smtClean="0"/>
              <a:t>PDF</a:t>
            </a:r>
            <a:r>
              <a:rPr lang="ja-JP" altLang="en-US" sz="1200" dirty="0" smtClean="0"/>
              <a:t>書き出しの際は、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サイズの確認をします。 </a:t>
            </a:r>
          </a:p>
          <a:p>
            <a:endParaRPr lang="en-US" altLang="ja-JP" sz="1200" b="1" dirty="0" smtClean="0">
              <a:solidFill>
                <a:srgbClr val="FF4BBF"/>
              </a:solidFill>
            </a:endParaRPr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「デザイン」タブ</a:t>
            </a:r>
            <a:r>
              <a:rPr lang="ja-JP" altLang="en-US" sz="1200" dirty="0" smtClean="0"/>
              <a:t>より</a:t>
            </a:r>
            <a:endParaRPr lang="en-US" altLang="ja-JP" sz="1200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「ページ設定」</a:t>
            </a:r>
            <a:r>
              <a:rPr lang="ja-JP" altLang="en-US" sz="1200" dirty="0" smtClean="0"/>
              <a:t>を選択します。</a:t>
            </a:r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3995936"/>
            <a:ext cx="4536504" cy="26642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 smtClean="0"/>
              <a:t>②－２</a:t>
            </a:r>
            <a:endParaRPr lang="en-US" altLang="ja-JP" sz="1200" b="1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「スライドサイズの指定」</a:t>
            </a:r>
            <a:r>
              <a:rPr lang="ja-JP" altLang="en-US" sz="1200" dirty="0" smtClean="0"/>
              <a:t>の下にある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「幅」と「高さ」をメモ</a:t>
            </a:r>
            <a:r>
              <a:rPr lang="ja-JP" altLang="en-US" sz="1200" dirty="0" smtClean="0"/>
              <a:t>しておきます。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を作る際は、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用紙設定をカスタムサイズにし、</a:t>
            </a:r>
            <a:endParaRPr lang="en-US" altLang="ja-JP" sz="1200" dirty="0" smtClean="0"/>
          </a:p>
          <a:p>
            <a:r>
              <a:rPr lang="ja-JP" altLang="en-US" sz="1200" dirty="0" smtClean="0"/>
              <a:t>先程ひかえたサイズを入力します。 </a:t>
            </a:r>
            <a:endParaRPr lang="en-US" altLang="ja-JP" sz="1200" dirty="0" smtClean="0"/>
          </a:p>
          <a:p>
            <a:endParaRPr lang="ja-JP" altLang="en-US" sz="1200" dirty="0" smtClean="0"/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を作成したあとは、</a:t>
            </a:r>
            <a:endParaRPr lang="en-US" altLang="ja-JP" sz="1200" dirty="0" smtClean="0"/>
          </a:p>
          <a:p>
            <a:r>
              <a:rPr lang="ja-JP" altLang="en-US" sz="1200" dirty="0" smtClean="0"/>
              <a:t>ひかえたサイズと同じ大きさで</a:t>
            </a:r>
            <a:endParaRPr lang="en-US" altLang="ja-JP" sz="1200" dirty="0" smtClean="0"/>
          </a:p>
          <a:p>
            <a:r>
              <a:rPr lang="ja-JP" altLang="en-US" sz="1200" dirty="0" smtClean="0"/>
              <a:t>できているかを確認してください。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pPr algn="just">
              <a:spcAft>
                <a:spcPts val="0"/>
              </a:spcAft>
            </a:pPr>
            <a:r>
              <a:rPr lang="en-US" altLang="ja-JP" sz="1200" dirty="0" smtClean="0"/>
              <a:t>※PDF</a:t>
            </a:r>
            <a:r>
              <a:rPr lang="ja-JP" altLang="en-US" sz="1200" dirty="0" smtClean="0"/>
              <a:t>設定</a:t>
            </a:r>
            <a:endParaRPr lang="en-US" altLang="ja-JP" sz="1200" dirty="0" smtClean="0"/>
          </a:p>
          <a:p>
            <a:pPr algn="just">
              <a:spcAft>
                <a:spcPts val="0"/>
              </a:spcAft>
            </a:pPr>
            <a:r>
              <a:rPr lang="ja-JP" altLang="en-US" sz="12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「ファイル」タブ▶「名前を付けて保存</a:t>
            </a:r>
            <a:r>
              <a:rPr lang="en-US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</a:t>
            </a:r>
            <a:endParaRPr lang="en-US" altLang="ja-JP" sz="8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ja-JP" altLang="en-US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ファイルの種類</a:t>
            </a:r>
            <a:r>
              <a:rPr lang="en-US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で「</a:t>
            </a:r>
            <a:r>
              <a:rPr lang="en-US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</a:t>
            </a:r>
            <a:r>
              <a:rPr lang="ja-JP" altLang="en-US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8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選んで保存します</a:t>
            </a:r>
            <a:endParaRPr lang="ja-JP" altLang="ja-JP" sz="16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sz="1200" dirty="0" smtClean="0"/>
          </a:p>
          <a:p>
            <a:endParaRPr lang="en-US" altLang="ja-JP" sz="1200" dirty="0" smtClean="0"/>
          </a:p>
          <a:p>
            <a:endParaRPr lang="ja-JP" altLang="en-US" sz="1200" dirty="0" smtClean="0"/>
          </a:p>
          <a:p>
            <a:pPr>
              <a:spcBef>
                <a:spcPct val="20000"/>
              </a:spcBef>
            </a:pPr>
            <a:endParaRPr lang="en-US" altLang="ja-JP" sz="1200" b="1" dirty="0"/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692696" y="7020272"/>
            <a:ext cx="554461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ja-JP" sz="1400" b="1" dirty="0" smtClean="0">
                <a:solidFill>
                  <a:srgbClr val="FF4BBF"/>
                </a:solidFill>
              </a:rPr>
              <a:t>【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注意！</a:t>
            </a:r>
            <a:r>
              <a:rPr lang="en-US" altLang="ja-JP" sz="1400" b="1" dirty="0" smtClean="0">
                <a:solidFill>
                  <a:srgbClr val="FF4BBF"/>
                </a:solidFill>
              </a:rPr>
              <a:t>】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弊社のテンプレートを使用した場合は、</a:t>
            </a:r>
            <a:endParaRPr lang="en-US" altLang="ja-JP" sz="1400" b="1" dirty="0" smtClean="0">
              <a:solidFill>
                <a:srgbClr val="FF4BBF"/>
              </a:solidFill>
            </a:endParaRPr>
          </a:p>
          <a:p>
            <a:r>
              <a:rPr lang="ja-JP" altLang="en-US" sz="1400" b="1" dirty="0" smtClean="0">
                <a:solidFill>
                  <a:srgbClr val="FF4BBF"/>
                </a:solidFill>
              </a:rPr>
              <a:t>ページ設定のサイズの変更をしないでそのままご使用願います。 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692696" y="7740352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PowerPoint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「ファイル」メニューより「ページ設定」を選択します。 「スライドサイズの指定」の「幅」「高さ」をひかえておきます。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を作る際、用紙設定をカスタムサイズにし、先程控えたサイズを入力します。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を作成したあとは、ひかえたサイズと同じ大きさでできているか確認してください。 </a:t>
            </a:r>
            <a:endParaRPr lang="ja-JP" altLang="en-US" sz="1050" b="1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570858" y="1259632"/>
            <a:ext cx="360040" cy="216024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2780928" y="1412032"/>
            <a:ext cx="288032" cy="423664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図 47" descr="ppt-4-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8930" y="1555323"/>
            <a:ext cx="733333" cy="352381"/>
          </a:xfrm>
          <a:prstGeom prst="rect">
            <a:avLst/>
          </a:prstGeom>
          <a:ln w="28575">
            <a:solidFill>
              <a:srgbClr val="FF4BBF"/>
            </a:solidFill>
          </a:ln>
        </p:spPr>
      </p:pic>
      <p:pic>
        <p:nvPicPr>
          <p:cNvPr id="49" name="図 48" descr="ppt-4-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2976" y="2051720"/>
            <a:ext cx="633723" cy="971710"/>
          </a:xfrm>
          <a:prstGeom prst="rect">
            <a:avLst/>
          </a:prstGeom>
          <a:ln w="28575">
            <a:solidFill>
              <a:srgbClr val="FF4BBF"/>
            </a:solidFill>
          </a:ln>
        </p:spPr>
      </p:pic>
      <p:cxnSp>
        <p:nvCxnSpPr>
          <p:cNvPr id="43" name="直線矢印コネクタ 42"/>
          <p:cNvCxnSpPr/>
          <p:nvPr/>
        </p:nvCxnSpPr>
        <p:spPr>
          <a:xfrm>
            <a:off x="3858890" y="1403648"/>
            <a:ext cx="495672" cy="288032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2924944" y="1763688"/>
            <a:ext cx="432048" cy="648072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2924944" y="5148064"/>
            <a:ext cx="1008112" cy="936104"/>
          </a:xfrm>
          <a:prstGeom prst="rect">
            <a:avLst/>
          </a:prstGeom>
          <a:noFill/>
          <a:ln w="5715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277</Words>
  <Application>Microsoft Office PowerPoint</Application>
  <PresentationFormat>画面に合わせる (4:3)</PresentationFormat>
  <Paragraphs>49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2007044</dc:creator>
  <cp:lastModifiedBy>2010008</cp:lastModifiedBy>
  <cp:revision>60</cp:revision>
  <dcterms:created xsi:type="dcterms:W3CDTF">2014-01-17T06:24:07Z</dcterms:created>
  <dcterms:modified xsi:type="dcterms:W3CDTF">2016-11-28T00:11:17Z</dcterms:modified>
</cp:coreProperties>
</file>