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-156" y="426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4864" y="5220072"/>
            <a:ext cx="1914626" cy="120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1048" y="2123728"/>
            <a:ext cx="2016224" cy="24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latin typeface="HGPｺﾞｼｯｸM" pitchFamily="50" charset="-128"/>
                <a:ea typeface="HGPｺﾞｼｯｸM" pitchFamily="50" charset="-128"/>
              </a:rPr>
              <a:t>MS Office Word </a:t>
            </a:r>
            <a:r>
              <a:rPr lang="ja-JP" altLang="en-US" sz="16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作成前の準備について</a:t>
            </a:r>
            <a:endParaRPr kumimoji="1" lang="ja-JP" altLang="en-US" sz="16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91680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123728"/>
            <a:ext cx="316291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「挿入」タブ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より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「ヘッダー」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  <a:endParaRPr kumimoji="1" lang="en-US" altLang="ja-JP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次に、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「ヘッダーの編集」 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</a:p>
        </p:txBody>
      </p:sp>
      <p:pic>
        <p:nvPicPr>
          <p:cNvPr id="11" name="図 10" descr="word-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7032" y="6948264"/>
            <a:ext cx="2419115" cy="984129"/>
          </a:xfrm>
          <a:prstGeom prst="rect">
            <a:avLst/>
          </a:prstGeom>
        </p:spPr>
      </p:pic>
      <p:pic>
        <p:nvPicPr>
          <p:cNvPr id="12" name="図 11" descr="ヘッダー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8240" y="2915816"/>
            <a:ext cx="627821" cy="65882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3" name="図 12" descr="ヘッダーの編集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9040" y="3923928"/>
            <a:ext cx="1362626" cy="24775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4" name="図 13" descr="挿入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5024" y="2674487"/>
            <a:ext cx="790895" cy="62890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355976"/>
            <a:ext cx="302433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lvl="0">
              <a:spcBef>
                <a:spcPct val="20000"/>
              </a:spcBef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印字範囲枠（黒い線）と、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説明分をすべて 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548680" y="6948264"/>
            <a:ext cx="2952328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dirty="0">
                <a:solidFill>
                  <a:schemeClr val="tx2">
                    <a:lumMod val="75000"/>
                  </a:schemeClr>
                </a:solidFill>
              </a:rPr>
              <a:t>右上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「ヘッダーとフッターを閉じる」 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dirty="0"/>
          </a:p>
        </p:txBody>
      </p:sp>
      <p:pic>
        <p:nvPicPr>
          <p:cNvPr id="17" name="図 16" descr="hedda-tohudda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37112" y="7236296"/>
            <a:ext cx="876654" cy="8290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sp>
        <p:nvSpPr>
          <p:cNvPr id="18" name="正方形/長方形 17"/>
          <p:cNvSpPr/>
          <p:nvPr/>
        </p:nvSpPr>
        <p:spPr>
          <a:xfrm>
            <a:off x="4221088" y="2195736"/>
            <a:ext cx="144016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445224" y="2267744"/>
            <a:ext cx="144016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45224" y="4499992"/>
            <a:ext cx="432048" cy="72008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733256" y="7020272"/>
            <a:ext cx="360040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サブタイトル 2"/>
          <p:cNvSpPr txBox="1">
            <a:spLocks/>
          </p:cNvSpPr>
          <p:nvPr/>
        </p:nvSpPr>
        <p:spPr>
          <a:xfrm>
            <a:off x="2247575" y="6200144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24" name="カギ線コネクタ 23"/>
          <p:cNvCxnSpPr/>
          <p:nvPr/>
        </p:nvCxnSpPr>
        <p:spPr>
          <a:xfrm rot="10800000" flipV="1">
            <a:off x="3903759" y="5938194"/>
            <a:ext cx="1440160" cy="504056"/>
          </a:xfrm>
          <a:prstGeom prst="bentConnector3">
            <a:avLst>
              <a:gd name="adj1" fmla="val 202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4156112" y="2483768"/>
            <a:ext cx="144016" cy="36004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5157192" y="4211961"/>
            <a:ext cx="288032" cy="216023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5524264" y="2483768"/>
            <a:ext cx="0" cy="432048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flipH="1">
            <a:off x="5373216" y="7380312"/>
            <a:ext cx="360039" cy="240007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692696" y="8244408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「表示」メニューの「ヘッダーとフッター」を選択します。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不要アイテムを削除後、「表示」メニューの「印刷レイアウト」を選択します。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5104" y="4788024"/>
            <a:ext cx="1905100" cy="119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7110" y="3740316"/>
            <a:ext cx="2820242" cy="320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6952" y="971600"/>
            <a:ext cx="274390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395536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89959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「ページレイアウト」タブ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851920"/>
            <a:ext cx="3384376" cy="30243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「用紙」タブ</a:t>
            </a:r>
            <a:r>
              <a:rPr lang="ja-JP" altLang="en-US" sz="1200" dirty="0" smtClean="0"/>
              <a:t>を選択し、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ひかえたサイズと同じ大きさでできているか</a:t>
            </a:r>
            <a:endParaRPr lang="en-US" altLang="ja-JP" sz="1200" dirty="0" smtClean="0"/>
          </a:p>
          <a:p>
            <a:r>
              <a:rPr lang="ja-JP" altLang="en-US" sz="1200" dirty="0" smtClean="0"/>
              <a:t>確認してください</a:t>
            </a:r>
            <a:r>
              <a:rPr lang="ja-JP" altLang="en-US" sz="1200" dirty="0" smtClean="0"/>
              <a:t>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000" dirty="0" smtClean="0"/>
              <a:t>※PDF</a:t>
            </a:r>
            <a:r>
              <a:rPr lang="ja-JP" altLang="en-US" sz="1000" dirty="0" smtClean="0"/>
              <a:t>設定</a:t>
            </a:r>
            <a:endParaRPr lang="en-US" altLang="ja-JP" sz="1000" dirty="0" smtClean="0"/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保存します</a:t>
            </a:r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236296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61048" y="1115616"/>
            <a:ext cx="57606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2696" y="7956376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「ファイル」メニューより「ページ設定」を選択します。「用紙タブ」を選択し、「幅」「高さ」をひかえておきます。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を作成したあとは、ひかえたサイズと同じ大きさでできているか確認してください。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21126" y="4355976"/>
            <a:ext cx="1296144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861048" y="1619672"/>
            <a:ext cx="93610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 descr="word-5-pe-jireiaut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9160" y="971600"/>
            <a:ext cx="1152686" cy="419159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pic>
        <p:nvPicPr>
          <p:cNvPr id="38" name="図 37" descr="word-5-pe-ji設定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9160" y="1763688"/>
            <a:ext cx="1590897" cy="257211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cxnSp>
        <p:nvCxnSpPr>
          <p:cNvPr id="42" name="直線矢印コネクタ 41"/>
          <p:cNvCxnSpPr>
            <a:stCxn id="20" idx="3"/>
          </p:cNvCxnSpPr>
          <p:nvPr/>
        </p:nvCxnSpPr>
        <p:spPr>
          <a:xfrm>
            <a:off x="4437112" y="1187624"/>
            <a:ext cx="576064" cy="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endCxn id="38" idx="1"/>
          </p:cNvCxnSpPr>
          <p:nvPr/>
        </p:nvCxnSpPr>
        <p:spPr>
          <a:xfrm>
            <a:off x="4437112" y="1691680"/>
            <a:ext cx="432048" cy="200614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257</Words>
  <Application>Microsoft Office PowerPoint</Application>
  <PresentationFormat>画面に合わせる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38</cp:revision>
  <dcterms:created xsi:type="dcterms:W3CDTF">2014-01-17T06:24:07Z</dcterms:created>
  <dcterms:modified xsi:type="dcterms:W3CDTF">2016-11-24T11:34:49Z</dcterms:modified>
</cp:coreProperties>
</file>