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6858000" cy="9144000" type="screen4x3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4BBF"/>
    <a:srgbClr val="33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37" autoAdjust="0"/>
  </p:normalViewPr>
  <p:slideViewPr>
    <p:cSldViewPr>
      <p:cViewPr>
        <p:scale>
          <a:sx n="110" d="100"/>
          <a:sy n="110" d="100"/>
        </p:scale>
        <p:origin x="90" y="1512"/>
      </p:cViewPr>
      <p:guideLst>
        <p:guide orient="horz" pos="2880"/>
        <p:guide pos="216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CB5D4E-9DAE-4E5B-842B-3F98525BA4A8}" type="datetimeFigureOut">
              <a:rPr kumimoji="1" lang="ja-JP" altLang="en-US" smtClean="0"/>
              <a:pPr/>
              <a:t>2016/11/25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111375" y="768350"/>
            <a:ext cx="287655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AA2A49-583C-4968-BD2F-548AC8E8633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A2A49-583C-4968-BD2F-548AC8E86331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2016/11/25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2016/11/25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1FF01-1680-40EC-A3A0-4C822F671124}" type="datetimeFigureOut">
              <a:rPr kumimoji="1" lang="ja-JP" altLang="en-US" smtClean="0"/>
              <a:pPr/>
              <a:t>2016/11/25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3016" y="6588224"/>
            <a:ext cx="2881309" cy="1464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68960" y="5002937"/>
            <a:ext cx="1656184" cy="1153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49174" y="2195736"/>
            <a:ext cx="2904162" cy="1512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64704" y="899592"/>
            <a:ext cx="5184576" cy="720080"/>
          </a:xfrm>
        </p:spPr>
        <p:txBody>
          <a:bodyPr>
            <a:normAutofit/>
          </a:bodyPr>
          <a:lstStyle/>
          <a:p>
            <a:r>
              <a:rPr kumimoji="1" lang="ja-JP" altLang="en-US" sz="1100" dirty="0" smtClean="0">
                <a:solidFill>
                  <a:schemeClr val="tx2">
                    <a:lumMod val="75000"/>
                  </a:schemeClr>
                </a:solidFill>
              </a:rPr>
              <a:t>弊社テンプレートには、仕上がりの目安線のなどの説明用の情報枠を入れています。</a:t>
            </a:r>
            <a:endParaRPr kumimoji="1" lang="en-US" altLang="ja-JP" sz="11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kumimoji="1" lang="ja-JP" altLang="en-US" sz="1100" dirty="0" smtClean="0">
                <a:solidFill>
                  <a:schemeClr val="tx2">
                    <a:lumMod val="75000"/>
                  </a:schemeClr>
                </a:solidFill>
              </a:rPr>
              <a:t>枠がついたままご入稿されますと、そのまま枠付きで印刷されてしまいます。</a:t>
            </a:r>
            <a:endParaRPr kumimoji="1" lang="en-US" altLang="ja-JP" sz="11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ja-JP" altLang="en-US" sz="1100" dirty="0" smtClean="0">
                <a:solidFill>
                  <a:schemeClr val="tx2">
                    <a:lumMod val="75000"/>
                  </a:schemeClr>
                </a:solidFill>
              </a:rPr>
              <a:t>データ入稿前に、予め不要な部分を削除してからご入稿ください。</a:t>
            </a:r>
            <a:endParaRPr kumimoji="1" lang="ja-JP" altLang="en-US" sz="11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角丸四角形 3"/>
          <p:cNvSpPr/>
          <p:nvPr/>
        </p:nvSpPr>
        <p:spPr>
          <a:xfrm>
            <a:off x="620688" y="395536"/>
            <a:ext cx="5544616" cy="360040"/>
          </a:xfrm>
          <a:prstGeom prst="roundRect">
            <a:avLst/>
          </a:prstGeom>
          <a:solidFill>
            <a:srgbClr val="3366FF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500" b="1" dirty="0" smtClean="0">
                <a:latin typeface="HGPｺﾞｼｯｸM" pitchFamily="50" charset="-128"/>
                <a:ea typeface="HGPｺﾞｼｯｸM" pitchFamily="50" charset="-128"/>
              </a:rPr>
              <a:t>MS Office PowerPoint </a:t>
            </a:r>
            <a:r>
              <a:rPr lang="ja-JP" altLang="en-US" sz="1500" b="1" dirty="0">
                <a:latin typeface="HGPｺﾞｼｯｸM" pitchFamily="50" charset="-128"/>
                <a:ea typeface="HGPｺﾞｼｯｸM" pitchFamily="50" charset="-128"/>
              </a:rPr>
              <a:t>から</a:t>
            </a:r>
            <a:r>
              <a:rPr lang="ja-JP" altLang="en-US" sz="1500" b="1" dirty="0" smtClean="0">
                <a:latin typeface="HGPｺﾞｼｯｸM" pitchFamily="50" charset="-128"/>
                <a:ea typeface="HGPｺﾞｼｯｸM" pitchFamily="50" charset="-128"/>
              </a:rPr>
              <a:t>のご入稿、</a:t>
            </a:r>
            <a:r>
              <a:rPr lang="en-US" altLang="ja-JP" sz="1500" b="1" dirty="0" smtClean="0">
                <a:latin typeface="HGPｺﾞｼｯｸM" pitchFamily="50" charset="-128"/>
                <a:ea typeface="HGPｺﾞｼｯｸM" pitchFamily="50" charset="-128"/>
              </a:rPr>
              <a:t>PDF</a:t>
            </a:r>
            <a:r>
              <a:rPr lang="ja-JP" altLang="en-US" sz="1500" b="1" dirty="0" smtClean="0">
                <a:latin typeface="HGPｺﾞｼｯｸM" pitchFamily="50" charset="-128"/>
                <a:ea typeface="HGPｺﾞｼｯｸM" pitchFamily="50" charset="-128"/>
              </a:rPr>
              <a:t>作成前の準備</a:t>
            </a:r>
            <a:r>
              <a:rPr lang="ja-JP" altLang="en-US" sz="1500" b="1" smtClean="0">
                <a:latin typeface="HGPｺﾞｼｯｸM" pitchFamily="50" charset="-128"/>
                <a:ea typeface="HGPｺﾞｼｯｸM" pitchFamily="50" charset="-128"/>
              </a:rPr>
              <a:t>について</a:t>
            </a:r>
            <a:endParaRPr kumimoji="1" lang="ja-JP" altLang="en-US" sz="1500" b="1" dirty="0"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620688" y="1619672"/>
            <a:ext cx="5544616" cy="360040"/>
          </a:xfrm>
          <a:prstGeom prst="roundRect">
            <a:avLst/>
          </a:prstGeom>
          <a:solidFill>
            <a:srgbClr val="3366FF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600" b="1" dirty="0" smtClean="0">
                <a:latin typeface="HGPｺﾞｼｯｸM" pitchFamily="50" charset="-128"/>
                <a:ea typeface="HGPｺﾞｼｯｸM" pitchFamily="50" charset="-128"/>
              </a:rPr>
              <a:t>①不要部分の削除</a:t>
            </a:r>
            <a:r>
              <a:rPr kumimoji="1" lang="ja-JP" altLang="en-US" sz="1600" dirty="0" smtClean="0">
                <a:latin typeface="HGPｺﾞｼｯｸM" pitchFamily="50" charset="-128"/>
                <a:ea typeface="HGPｺﾞｼｯｸM" pitchFamily="50" charset="-128"/>
              </a:rPr>
              <a:t>　　</a:t>
            </a:r>
            <a:r>
              <a:rPr kumimoji="1" lang="en-US" altLang="ja-JP" sz="1200" dirty="0" smtClean="0">
                <a:latin typeface="HGPｺﾞｼｯｸM" pitchFamily="50" charset="-128"/>
                <a:ea typeface="HGPｺﾞｼｯｸM" pitchFamily="50" charset="-128"/>
              </a:rPr>
              <a:t>MS</a:t>
            </a:r>
            <a:r>
              <a:rPr lang="ja-JP" altLang="en-US" sz="1200" dirty="0" smtClean="0">
                <a:latin typeface="HGPｺﾞｼｯｸM" pitchFamily="50" charset="-128"/>
                <a:ea typeface="HGPｺﾞｼｯｸM" pitchFamily="50" charset="-128"/>
              </a:rPr>
              <a:t> </a:t>
            </a:r>
            <a:r>
              <a:rPr kumimoji="1" lang="en-US" altLang="ja-JP" sz="1200" dirty="0" err="1" smtClean="0">
                <a:latin typeface="HGPｺﾞｼｯｸM" pitchFamily="50" charset="-128"/>
                <a:ea typeface="HGPｺﾞｼｯｸM" pitchFamily="50" charset="-128"/>
              </a:rPr>
              <a:t>Offce</a:t>
            </a:r>
            <a:r>
              <a:rPr kumimoji="1" lang="en-US" altLang="ja-JP" sz="1200" dirty="0" smtClean="0">
                <a:latin typeface="HGPｺﾞｼｯｸM" pitchFamily="50" charset="-128"/>
                <a:ea typeface="HGPｺﾞｼｯｸM" pitchFamily="50" charset="-128"/>
              </a:rPr>
              <a:t> </a:t>
            </a:r>
            <a:r>
              <a:rPr lang="en-US" altLang="ja-JP" sz="1200" dirty="0" smtClean="0">
                <a:latin typeface="HGPｺﾞｼｯｸM" pitchFamily="50" charset="-128"/>
                <a:ea typeface="HGPｺﾞｼｯｸM" pitchFamily="50" charset="-128"/>
              </a:rPr>
              <a:t>PowerPoint2007 </a:t>
            </a:r>
            <a:r>
              <a:rPr kumimoji="1" lang="ja-JP" altLang="en-US" sz="1200" dirty="0" smtClean="0">
                <a:latin typeface="HGPｺﾞｼｯｸM" pitchFamily="50" charset="-128"/>
                <a:ea typeface="HGPｺﾞｼｯｸM" pitchFamily="50" charset="-128"/>
              </a:rPr>
              <a:t>以降の場合</a:t>
            </a:r>
            <a:endParaRPr kumimoji="1" lang="ja-JP" altLang="en-US" sz="1200" dirty="0"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6" name="サブタイトル 2"/>
          <p:cNvSpPr txBox="1">
            <a:spLocks/>
          </p:cNvSpPr>
          <p:nvPr/>
        </p:nvSpPr>
        <p:spPr>
          <a:xfrm>
            <a:off x="554122" y="2051720"/>
            <a:ext cx="3162910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①－１</a:t>
            </a:r>
            <a:endParaRPr kumimoji="1" lang="en-US" altLang="ja-JP" sz="12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r>
              <a:rPr lang="ja-JP" altLang="en-US" sz="1200" b="1" dirty="0" smtClean="0">
                <a:solidFill>
                  <a:srgbClr val="FF4BBF"/>
                </a:solidFill>
              </a:rPr>
              <a:t>「表示」タブ </a:t>
            </a:r>
            <a:r>
              <a:rPr lang="ja-JP" altLang="en-US" sz="1200" dirty="0" smtClean="0"/>
              <a:t>より </a:t>
            </a:r>
            <a:r>
              <a:rPr lang="ja-JP" altLang="en-US" sz="1200" b="1" dirty="0" smtClean="0">
                <a:solidFill>
                  <a:srgbClr val="FF4BBF"/>
                </a:solidFill>
              </a:rPr>
              <a:t>「スライドマスター」 </a:t>
            </a:r>
            <a:r>
              <a:rPr lang="ja-JP" altLang="en-US" sz="1200" dirty="0" smtClean="0"/>
              <a:t>を選択し、 </a:t>
            </a:r>
          </a:p>
          <a:p>
            <a:r>
              <a:rPr lang="en-US" altLang="ja-JP" sz="1200" dirty="0" smtClean="0"/>
              <a:t>1</a:t>
            </a:r>
            <a:r>
              <a:rPr lang="ja-JP" altLang="en-US" sz="1200" dirty="0" smtClean="0"/>
              <a:t>ページ目のスライドを選択します。 </a:t>
            </a:r>
            <a:endParaRPr kumimoji="1" lang="ja-JP" altLang="en-US" sz="120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サブタイトル 2"/>
          <p:cNvSpPr txBox="1">
            <a:spLocks/>
          </p:cNvSpPr>
          <p:nvPr/>
        </p:nvSpPr>
        <p:spPr>
          <a:xfrm>
            <a:off x="548680" y="4139952"/>
            <a:ext cx="3024336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ct val="20000"/>
              </a:spcBef>
            </a:pPr>
            <a:r>
              <a:rPr lang="ja-JP" altLang="en-US" sz="1200" b="1" dirty="0"/>
              <a:t>①</a:t>
            </a:r>
            <a:r>
              <a:rPr lang="ja-JP" altLang="en-US" sz="1200" b="1" dirty="0" smtClean="0"/>
              <a:t>－</a:t>
            </a:r>
            <a:r>
              <a:rPr lang="ja-JP" altLang="en-US" sz="1200" b="1" dirty="0"/>
              <a:t>２</a:t>
            </a:r>
            <a:endParaRPr lang="en-US" altLang="ja-JP" sz="1200" b="1" dirty="0"/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ja-JP" altLang="en-US" sz="1200" b="1" dirty="0" smtClean="0">
                <a:solidFill>
                  <a:srgbClr val="FF4BBF"/>
                </a:solidFill>
              </a:rPr>
              <a:t>印字範囲枠</a:t>
            </a:r>
            <a:r>
              <a:rPr kumimoji="1" lang="ja-JP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4BB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（黒い線）を</a:t>
            </a:r>
            <a:r>
              <a:rPr kumimoji="1" lang="ja-JP" altLang="en-US" sz="1200" b="1" i="0" u="none" strike="noStrike" kern="1200" cap="none" spc="100" normalizeH="0" noProof="0" dirty="0" smtClean="0">
                <a:ln>
                  <a:noFill/>
                </a:ln>
                <a:solidFill>
                  <a:srgbClr val="FF4BB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削除します。</a:t>
            </a:r>
          </a:p>
        </p:txBody>
      </p:sp>
      <p:sp>
        <p:nvSpPr>
          <p:cNvPr id="16" name="サブタイトル 2"/>
          <p:cNvSpPr txBox="1">
            <a:spLocks/>
          </p:cNvSpPr>
          <p:nvPr/>
        </p:nvSpPr>
        <p:spPr>
          <a:xfrm>
            <a:off x="332656" y="6588224"/>
            <a:ext cx="3168352" cy="79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>
              <a:spcBef>
                <a:spcPct val="20000"/>
              </a:spcBef>
            </a:pPr>
            <a:r>
              <a:rPr lang="ja-JP" altLang="en-US" sz="1200" b="1" dirty="0"/>
              <a:t>①</a:t>
            </a:r>
            <a:r>
              <a:rPr lang="ja-JP" altLang="en-US" sz="1200" b="1" dirty="0" smtClean="0"/>
              <a:t>－３</a:t>
            </a:r>
            <a:endParaRPr lang="en-US" altLang="ja-JP" sz="1200" b="1" dirty="0" smtClean="0"/>
          </a:p>
          <a:p>
            <a:pPr>
              <a:spcBef>
                <a:spcPct val="20000"/>
              </a:spcBef>
            </a:pPr>
            <a:r>
              <a:rPr lang="ja-JP" altLang="en-US" sz="1200" b="1" dirty="0" smtClean="0"/>
              <a:t>スライドマスター上で「スライドマスタ」タブ内、</a:t>
            </a:r>
            <a:endParaRPr lang="en-US" altLang="ja-JP" sz="12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ct val="20000"/>
              </a:spcBef>
            </a:pPr>
            <a:r>
              <a:rPr lang="ja-JP" altLang="en-US" sz="1200" b="1" dirty="0" smtClean="0">
                <a:solidFill>
                  <a:schemeClr val="tx2">
                    <a:lumMod val="75000"/>
                  </a:schemeClr>
                </a:solidFill>
              </a:rPr>
              <a:t>右上の </a:t>
            </a:r>
            <a:r>
              <a:rPr lang="ja-JP" altLang="en-US" sz="1200" b="1" dirty="0" smtClean="0">
                <a:solidFill>
                  <a:srgbClr val="FF4BBF"/>
                </a:solidFill>
              </a:rPr>
              <a:t>「マスター表示を閉じる」 </a:t>
            </a:r>
            <a:r>
              <a:rPr lang="ja-JP" altLang="en-US" sz="1200" b="1" dirty="0" smtClean="0">
                <a:solidFill>
                  <a:schemeClr val="tx2">
                    <a:lumMod val="75000"/>
                  </a:schemeClr>
                </a:solidFill>
              </a:rPr>
              <a:t>を押し、</a:t>
            </a:r>
            <a:endParaRPr lang="en-US" altLang="ja-JP" sz="12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ct val="20000"/>
              </a:spcBef>
            </a:pPr>
            <a:r>
              <a:rPr lang="ja-JP" altLang="en-US" sz="1200" b="1" dirty="0" smtClean="0">
                <a:solidFill>
                  <a:schemeClr val="tx2">
                    <a:lumMod val="75000"/>
                  </a:schemeClr>
                </a:solidFill>
              </a:rPr>
              <a:t>不要部分の削除は終了です。</a:t>
            </a:r>
            <a:endParaRPr lang="en-US" altLang="ja-JP" sz="12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6021288" y="6948264"/>
            <a:ext cx="432048" cy="484549"/>
          </a:xfrm>
          <a:prstGeom prst="rect">
            <a:avLst/>
          </a:prstGeom>
          <a:noFill/>
          <a:ln w="38100">
            <a:solidFill>
              <a:srgbClr val="FF4BB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0" name="角丸四角形 29"/>
          <p:cNvSpPr/>
          <p:nvPr/>
        </p:nvSpPr>
        <p:spPr>
          <a:xfrm>
            <a:off x="764704" y="8172400"/>
            <a:ext cx="5544616" cy="7920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【MS</a:t>
            </a:r>
            <a:r>
              <a:rPr lang="ja-JP" altLang="en-US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 </a:t>
            </a:r>
            <a:r>
              <a:rPr lang="en-US" altLang="ja-JP" sz="1200" b="1" dirty="0" err="1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Offce</a:t>
            </a:r>
            <a:r>
              <a:rPr lang="en-US" altLang="ja-JP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 PowerPoint  2003</a:t>
            </a:r>
            <a:r>
              <a:rPr lang="ja-JP" altLang="en-US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　の場合</a:t>
            </a:r>
            <a:r>
              <a:rPr lang="en-US" altLang="ja-JP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】</a:t>
            </a:r>
          </a:p>
          <a:p>
            <a:r>
              <a:rPr lang="ja-JP" altLang="en-US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 「表示」メニューの「マスタ」＞「スライドマスタ」を選択します。</a:t>
            </a:r>
            <a:endParaRPr lang="en-US" altLang="ja-JP" sz="1200" b="1" dirty="0" smtClean="0">
              <a:solidFill>
                <a:schemeClr val="bg1">
                  <a:lumMod val="50000"/>
                </a:schemeClr>
              </a:solidFill>
              <a:latin typeface="+mj-ea"/>
            </a:endParaRPr>
          </a:p>
          <a:p>
            <a:r>
              <a:rPr lang="ja-JP" altLang="en-US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 不要アイテムを削除後、「マスタ表示を閉じる」を選択します。 </a:t>
            </a:r>
            <a:endParaRPr lang="ja-JP" altLang="en-US" sz="1200" b="1" dirty="0">
              <a:solidFill>
                <a:schemeClr val="bg1">
                  <a:lumMod val="50000"/>
                </a:schemeClr>
              </a:solidFill>
              <a:latin typeface="+mj-ea"/>
            </a:endParaRPr>
          </a:p>
        </p:txBody>
      </p:sp>
      <p:pic>
        <p:nvPicPr>
          <p:cNvPr id="37" name="図 36" descr="ppt-1-1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589239" y="3131840"/>
            <a:ext cx="936105" cy="570438"/>
          </a:xfrm>
          <a:prstGeom prst="rect">
            <a:avLst/>
          </a:prstGeom>
          <a:ln w="38100">
            <a:solidFill>
              <a:srgbClr val="FF4BBF"/>
            </a:solidFill>
          </a:ln>
        </p:spPr>
      </p:pic>
      <p:pic>
        <p:nvPicPr>
          <p:cNvPr id="38" name="図 37" descr="ppt-1-2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250736" y="3131840"/>
            <a:ext cx="762440" cy="1080120"/>
          </a:xfrm>
          <a:prstGeom prst="rect">
            <a:avLst/>
          </a:prstGeom>
          <a:ln w="38100">
            <a:solidFill>
              <a:srgbClr val="FF4BBF"/>
            </a:solidFill>
          </a:ln>
        </p:spPr>
      </p:pic>
      <p:cxnSp>
        <p:nvCxnSpPr>
          <p:cNvPr id="36" name="直線矢印コネクタ 35"/>
          <p:cNvCxnSpPr/>
          <p:nvPr/>
        </p:nvCxnSpPr>
        <p:spPr>
          <a:xfrm>
            <a:off x="6021287" y="2483768"/>
            <a:ext cx="0" cy="648072"/>
          </a:xfrm>
          <a:prstGeom prst="straightConnector1">
            <a:avLst/>
          </a:prstGeom>
          <a:ln w="28575">
            <a:solidFill>
              <a:srgbClr val="FF4BB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サブタイトル 2"/>
          <p:cNvSpPr txBox="1">
            <a:spLocks/>
          </p:cNvSpPr>
          <p:nvPr/>
        </p:nvSpPr>
        <p:spPr>
          <a:xfrm>
            <a:off x="2924944" y="5914070"/>
            <a:ext cx="1944216" cy="6741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spcBef>
                <a:spcPct val="20000"/>
              </a:spcBef>
            </a:pPr>
            <a:r>
              <a:rPr kumimoji="1" lang="ja-JP" altLang="en-US" sz="1200" b="1" i="0" u="none" strike="noStrike" kern="1200" cap="none" spc="100" normalizeH="0" noProof="0" dirty="0" smtClean="0">
                <a:ln>
                  <a:noFill/>
                </a:ln>
                <a:solidFill>
                  <a:srgbClr val="FF4BB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こちらの状態まで</a:t>
            </a:r>
            <a:endParaRPr kumimoji="1" lang="en-US" altLang="ja-JP" sz="1200" b="1" i="0" u="none" strike="noStrike" kern="1200" cap="none" spc="100" normalizeH="0" noProof="0" dirty="0" smtClean="0">
              <a:ln>
                <a:noFill/>
              </a:ln>
              <a:solidFill>
                <a:srgbClr val="FF4BB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algn="ctr">
              <a:spcBef>
                <a:spcPct val="20000"/>
              </a:spcBef>
            </a:pPr>
            <a:r>
              <a:rPr kumimoji="1" lang="ja-JP" altLang="en-US" sz="1200" b="1" i="0" u="none" strike="noStrike" kern="1200" cap="none" spc="100" normalizeH="0" noProof="0" dirty="0" smtClean="0">
                <a:ln>
                  <a:noFill/>
                </a:ln>
                <a:solidFill>
                  <a:srgbClr val="FF4BB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削除してください</a:t>
            </a:r>
          </a:p>
        </p:txBody>
      </p:sp>
      <p:cxnSp>
        <p:nvCxnSpPr>
          <p:cNvPr id="49" name="直線矢印コネクタ 48"/>
          <p:cNvCxnSpPr/>
          <p:nvPr/>
        </p:nvCxnSpPr>
        <p:spPr>
          <a:xfrm>
            <a:off x="4653136" y="2843808"/>
            <a:ext cx="0" cy="239366"/>
          </a:xfrm>
          <a:prstGeom prst="straightConnector1">
            <a:avLst/>
          </a:prstGeom>
          <a:ln w="28575">
            <a:solidFill>
              <a:srgbClr val="FF4BB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カギ線コネクタ 23"/>
          <p:cNvCxnSpPr/>
          <p:nvPr/>
        </p:nvCxnSpPr>
        <p:spPr>
          <a:xfrm rot="10800000" flipV="1">
            <a:off x="4725144" y="5508104"/>
            <a:ext cx="792088" cy="432048"/>
          </a:xfrm>
          <a:prstGeom prst="bentConnector3">
            <a:avLst>
              <a:gd name="adj1" fmla="val -1708"/>
            </a:avLst>
          </a:prstGeom>
          <a:ln w="28575">
            <a:solidFill>
              <a:srgbClr val="FF4BB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図 58" descr="ppt-3-1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869160" y="7020272"/>
            <a:ext cx="685896" cy="914528"/>
          </a:xfrm>
          <a:prstGeom prst="rect">
            <a:avLst/>
          </a:prstGeom>
          <a:ln w="38100">
            <a:solidFill>
              <a:srgbClr val="FF4BBF"/>
            </a:solidFill>
          </a:ln>
        </p:spPr>
      </p:pic>
      <p:cxnSp>
        <p:nvCxnSpPr>
          <p:cNvPr id="45" name="直線矢印コネクタ 44"/>
          <p:cNvCxnSpPr/>
          <p:nvPr/>
        </p:nvCxnSpPr>
        <p:spPr>
          <a:xfrm flipH="1" flipV="1">
            <a:off x="5589240" y="7164288"/>
            <a:ext cx="360038" cy="1"/>
          </a:xfrm>
          <a:prstGeom prst="straightConnector1">
            <a:avLst/>
          </a:prstGeom>
          <a:ln w="28575">
            <a:solidFill>
              <a:srgbClr val="FF4BB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869160" y="4499992"/>
            <a:ext cx="1728192" cy="1081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4943" y="4644008"/>
            <a:ext cx="3548645" cy="1465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08920" y="1115616"/>
            <a:ext cx="2818360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角丸四角形 4"/>
          <p:cNvSpPr/>
          <p:nvPr/>
        </p:nvSpPr>
        <p:spPr>
          <a:xfrm>
            <a:off x="620688" y="539552"/>
            <a:ext cx="5688632" cy="360040"/>
          </a:xfrm>
          <a:prstGeom prst="roundRect">
            <a:avLst/>
          </a:prstGeom>
          <a:solidFill>
            <a:srgbClr val="3366FF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600" b="1" dirty="0" smtClean="0">
                <a:latin typeface="HGPｺﾞｼｯｸM" pitchFamily="50" charset="-128"/>
                <a:ea typeface="HGPｺﾞｼｯｸM" pitchFamily="50" charset="-128"/>
              </a:rPr>
              <a:t>②</a:t>
            </a:r>
            <a:r>
              <a:rPr lang="en-US" altLang="ja-JP" sz="1600" b="1" dirty="0" smtClean="0">
                <a:latin typeface="HGPｺﾞｼｯｸM" pitchFamily="50" charset="-128"/>
                <a:ea typeface="HGPｺﾞｼｯｸM" pitchFamily="50" charset="-128"/>
              </a:rPr>
              <a:t>PDF</a:t>
            </a:r>
            <a:r>
              <a:rPr lang="ja-JP" altLang="en-US" sz="1600" b="1" dirty="0" smtClean="0">
                <a:latin typeface="HGPｺﾞｼｯｸM" pitchFamily="50" charset="-128"/>
                <a:ea typeface="HGPｺﾞｼｯｸM" pitchFamily="50" charset="-128"/>
              </a:rPr>
              <a:t>書き出し前のサイズ確認</a:t>
            </a:r>
            <a:r>
              <a:rPr kumimoji="1" lang="ja-JP" altLang="en-US" sz="1600" dirty="0" smtClean="0">
                <a:latin typeface="HGPｺﾞｼｯｸM" pitchFamily="50" charset="-128"/>
                <a:ea typeface="HGPｺﾞｼｯｸM" pitchFamily="50" charset="-128"/>
              </a:rPr>
              <a:t>　　</a:t>
            </a:r>
            <a:r>
              <a:rPr lang="en-US" altLang="ja-JP" sz="1200" dirty="0" smtClean="0">
                <a:latin typeface="HGPｺﾞｼｯｸM" pitchFamily="50" charset="-128"/>
                <a:ea typeface="HGPｺﾞｼｯｸM" pitchFamily="50" charset="-128"/>
              </a:rPr>
              <a:t>MS</a:t>
            </a:r>
            <a:r>
              <a:rPr lang="ja-JP" altLang="en-US" sz="1200" dirty="0" smtClean="0">
                <a:latin typeface="HGPｺﾞｼｯｸM" pitchFamily="50" charset="-128"/>
                <a:ea typeface="HGPｺﾞｼｯｸM" pitchFamily="50" charset="-128"/>
              </a:rPr>
              <a:t> </a:t>
            </a:r>
            <a:r>
              <a:rPr lang="en-US" altLang="ja-JP" sz="1200" dirty="0" err="1" smtClean="0">
                <a:latin typeface="HGPｺﾞｼｯｸM" pitchFamily="50" charset="-128"/>
                <a:ea typeface="HGPｺﾞｼｯｸM" pitchFamily="50" charset="-128"/>
              </a:rPr>
              <a:t>Offce</a:t>
            </a:r>
            <a:r>
              <a:rPr lang="en-US" altLang="ja-JP" sz="1200" dirty="0" smtClean="0">
                <a:latin typeface="HGPｺﾞｼｯｸM" pitchFamily="50" charset="-128"/>
                <a:ea typeface="HGPｺﾞｼｯｸM" pitchFamily="50" charset="-128"/>
              </a:rPr>
              <a:t> PowerPoint2007 </a:t>
            </a:r>
            <a:r>
              <a:rPr lang="ja-JP" altLang="en-US" sz="1200" dirty="0" smtClean="0">
                <a:latin typeface="HGPｺﾞｼｯｸM" pitchFamily="50" charset="-128"/>
                <a:ea typeface="HGPｺﾞｼｯｸM" pitchFamily="50" charset="-128"/>
              </a:rPr>
              <a:t>以降の場合</a:t>
            </a:r>
            <a:endParaRPr lang="ja-JP" altLang="en-US" sz="1200" dirty="0"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6" name="サブタイトル 2"/>
          <p:cNvSpPr txBox="1">
            <a:spLocks/>
          </p:cNvSpPr>
          <p:nvPr/>
        </p:nvSpPr>
        <p:spPr>
          <a:xfrm>
            <a:off x="554122" y="1259632"/>
            <a:ext cx="2730862" cy="1512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②－１</a:t>
            </a:r>
            <a:endParaRPr lang="ja-JP" altLang="en-US" sz="1200" dirty="0" smtClean="0"/>
          </a:p>
          <a:p>
            <a:r>
              <a:rPr lang="ja-JP" altLang="en-US" sz="1200" dirty="0" smtClean="0"/>
              <a:t> </a:t>
            </a:r>
            <a:r>
              <a:rPr lang="en-US" altLang="ja-JP" sz="1200" dirty="0" smtClean="0"/>
              <a:t>PDF</a:t>
            </a:r>
            <a:r>
              <a:rPr lang="ja-JP" altLang="en-US" sz="1200" dirty="0" smtClean="0"/>
              <a:t>書き出しの際は、</a:t>
            </a:r>
            <a:endParaRPr lang="en-US" altLang="ja-JP" sz="1200" dirty="0" smtClean="0"/>
          </a:p>
          <a:p>
            <a:r>
              <a:rPr lang="ja-JP" altLang="en-US" sz="1200" dirty="0" smtClean="0"/>
              <a:t>サイズの確認をします。 </a:t>
            </a:r>
          </a:p>
          <a:p>
            <a:endParaRPr lang="en-US" altLang="ja-JP" sz="1200" b="1" dirty="0" smtClean="0">
              <a:solidFill>
                <a:srgbClr val="FF4BBF"/>
              </a:solidFill>
            </a:endParaRPr>
          </a:p>
          <a:p>
            <a:r>
              <a:rPr lang="ja-JP" altLang="en-US" sz="1200" b="1" dirty="0" smtClean="0">
                <a:solidFill>
                  <a:srgbClr val="FF4BBF"/>
                </a:solidFill>
              </a:rPr>
              <a:t>「デザイン」タブ</a:t>
            </a:r>
            <a:r>
              <a:rPr lang="ja-JP" altLang="en-US" sz="1200" dirty="0" smtClean="0"/>
              <a:t>より</a:t>
            </a:r>
            <a:endParaRPr lang="en-US" altLang="ja-JP" sz="1200" dirty="0" smtClean="0"/>
          </a:p>
          <a:p>
            <a:r>
              <a:rPr lang="ja-JP" altLang="en-US" sz="1200" b="1" dirty="0" smtClean="0">
                <a:solidFill>
                  <a:srgbClr val="FF4BBF"/>
                </a:solidFill>
              </a:rPr>
              <a:t>「ページ設定」</a:t>
            </a:r>
            <a:r>
              <a:rPr lang="ja-JP" altLang="en-US" sz="1200" dirty="0" smtClean="0"/>
              <a:t>を選択します。</a:t>
            </a:r>
            <a:endParaRPr lang="en-US" altLang="ja-JP" sz="1200" dirty="0" smtClean="0"/>
          </a:p>
          <a:p>
            <a:r>
              <a:rPr lang="ja-JP" altLang="en-US" sz="1200" dirty="0" smtClean="0"/>
              <a:t> </a:t>
            </a:r>
          </a:p>
        </p:txBody>
      </p:sp>
      <p:sp>
        <p:nvSpPr>
          <p:cNvPr id="15" name="サブタイトル 2"/>
          <p:cNvSpPr txBox="1">
            <a:spLocks/>
          </p:cNvSpPr>
          <p:nvPr/>
        </p:nvSpPr>
        <p:spPr>
          <a:xfrm>
            <a:off x="548680" y="3995936"/>
            <a:ext cx="4536504" cy="266429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>
              <a:spcBef>
                <a:spcPct val="20000"/>
              </a:spcBef>
            </a:pPr>
            <a:r>
              <a:rPr lang="ja-JP" altLang="en-US" sz="1200" b="1" dirty="0" smtClean="0"/>
              <a:t>②－２</a:t>
            </a:r>
            <a:endParaRPr lang="en-US" altLang="ja-JP" sz="1200" b="1" dirty="0" smtClean="0"/>
          </a:p>
          <a:p>
            <a:r>
              <a:rPr lang="ja-JP" altLang="en-US" sz="1200" b="1" dirty="0" smtClean="0">
                <a:solidFill>
                  <a:srgbClr val="FF4BBF"/>
                </a:solidFill>
              </a:rPr>
              <a:t>「スライドサイズの指定」</a:t>
            </a:r>
            <a:r>
              <a:rPr lang="ja-JP" altLang="en-US" sz="1200" dirty="0" smtClean="0"/>
              <a:t>の下にある</a:t>
            </a:r>
            <a:r>
              <a:rPr lang="ja-JP" altLang="en-US" sz="1200" b="1" dirty="0" smtClean="0">
                <a:solidFill>
                  <a:srgbClr val="FF4BBF"/>
                </a:solidFill>
              </a:rPr>
              <a:t>「幅」と「高さ」をメモ</a:t>
            </a:r>
            <a:r>
              <a:rPr lang="ja-JP" altLang="en-US" sz="1200" dirty="0" smtClean="0"/>
              <a:t>しておきます。</a:t>
            </a:r>
            <a:endParaRPr lang="en-US" altLang="ja-JP" sz="1200" dirty="0" smtClean="0"/>
          </a:p>
          <a:p>
            <a:endParaRPr lang="en-US" altLang="ja-JP" sz="1200" dirty="0" smtClean="0"/>
          </a:p>
          <a:p>
            <a:r>
              <a:rPr lang="ja-JP" altLang="en-US" sz="1200" dirty="0" smtClean="0"/>
              <a:t> </a:t>
            </a:r>
          </a:p>
          <a:p>
            <a:r>
              <a:rPr lang="en-US" altLang="ja-JP" sz="1200" dirty="0" smtClean="0"/>
              <a:t>PDF</a:t>
            </a:r>
            <a:r>
              <a:rPr lang="ja-JP" altLang="en-US" sz="1200" dirty="0" smtClean="0"/>
              <a:t>を作る際は、</a:t>
            </a:r>
            <a:endParaRPr lang="en-US" altLang="ja-JP" sz="1200" dirty="0" smtClean="0"/>
          </a:p>
          <a:p>
            <a:r>
              <a:rPr lang="ja-JP" altLang="en-US" sz="1200" dirty="0" smtClean="0"/>
              <a:t>用紙設定をカスタムサイズにし、</a:t>
            </a:r>
            <a:endParaRPr lang="en-US" altLang="ja-JP" sz="1200" dirty="0" smtClean="0"/>
          </a:p>
          <a:p>
            <a:r>
              <a:rPr lang="ja-JP" altLang="en-US" sz="1200" dirty="0" smtClean="0"/>
              <a:t>先程ひかえたサイズを入力します。 </a:t>
            </a:r>
            <a:endParaRPr lang="en-US" altLang="ja-JP" sz="1200" dirty="0" smtClean="0"/>
          </a:p>
          <a:p>
            <a:endParaRPr lang="ja-JP" altLang="en-US" sz="1200" dirty="0" smtClean="0"/>
          </a:p>
          <a:p>
            <a:r>
              <a:rPr lang="en-US" altLang="ja-JP" sz="1200" dirty="0" smtClean="0"/>
              <a:t>PDF</a:t>
            </a:r>
            <a:r>
              <a:rPr lang="ja-JP" altLang="en-US" sz="1200" dirty="0" smtClean="0"/>
              <a:t>を作成したあとは、</a:t>
            </a:r>
            <a:endParaRPr lang="en-US" altLang="ja-JP" sz="1200" dirty="0" smtClean="0"/>
          </a:p>
          <a:p>
            <a:r>
              <a:rPr lang="ja-JP" altLang="en-US" sz="1200" dirty="0" smtClean="0"/>
              <a:t>ひかえたサイズと同じ大きさで</a:t>
            </a:r>
            <a:endParaRPr lang="en-US" altLang="ja-JP" sz="1200" dirty="0" smtClean="0"/>
          </a:p>
          <a:p>
            <a:r>
              <a:rPr lang="ja-JP" altLang="en-US" sz="1200" dirty="0" smtClean="0"/>
              <a:t>できているかを確認してください。</a:t>
            </a:r>
            <a:endParaRPr lang="en-US" altLang="ja-JP" sz="1200" dirty="0" smtClean="0"/>
          </a:p>
          <a:p>
            <a:endParaRPr lang="en-US" altLang="ja-JP" sz="1200" dirty="0" smtClean="0"/>
          </a:p>
          <a:p>
            <a:pPr algn="just">
              <a:spcAft>
                <a:spcPts val="0"/>
              </a:spcAft>
            </a:pPr>
            <a:r>
              <a:rPr lang="en-US" altLang="ja-JP" sz="1200" dirty="0" smtClean="0"/>
              <a:t>※PDF</a:t>
            </a:r>
            <a:r>
              <a:rPr lang="ja-JP" altLang="en-US" sz="1200" dirty="0" smtClean="0"/>
              <a:t>設定</a:t>
            </a:r>
            <a:endParaRPr lang="en-US" altLang="ja-JP" sz="1200" dirty="0" smtClean="0"/>
          </a:p>
          <a:p>
            <a:pPr algn="just">
              <a:spcAft>
                <a:spcPts val="0"/>
              </a:spcAft>
            </a:pPr>
            <a:r>
              <a:rPr lang="ja-JP" altLang="en-US" sz="12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ja-JP" altLang="ja-JP" sz="8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「ファイル」タブ▶「名前を付けて保存</a:t>
            </a:r>
            <a:r>
              <a:rPr lang="en-US" altLang="ja-JP" sz="8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(A)</a:t>
            </a:r>
            <a:r>
              <a:rPr lang="ja-JP" altLang="ja-JP" sz="8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」▶</a:t>
            </a:r>
            <a:endParaRPr lang="en-US" altLang="ja-JP" sz="800" kern="1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just">
              <a:spcAft>
                <a:spcPts val="0"/>
              </a:spcAft>
            </a:pPr>
            <a:r>
              <a:rPr lang="ja-JP" altLang="en-US" sz="8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</a:t>
            </a:r>
            <a:r>
              <a:rPr lang="ja-JP" altLang="ja-JP" sz="8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ファイルの種類</a:t>
            </a:r>
            <a:r>
              <a:rPr lang="en-US" altLang="ja-JP" sz="8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(T)</a:t>
            </a:r>
            <a:r>
              <a:rPr lang="ja-JP" altLang="ja-JP" sz="8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で「</a:t>
            </a:r>
            <a:r>
              <a:rPr lang="en-US" altLang="ja-JP" sz="8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PDF(*.PDF )</a:t>
            </a:r>
            <a:r>
              <a:rPr lang="ja-JP" altLang="ja-JP" sz="8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」を</a:t>
            </a:r>
            <a:r>
              <a:rPr lang="ja-JP" altLang="en-US" sz="8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lang="ja-JP" altLang="ja-JP" sz="8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選んで保存します</a:t>
            </a:r>
            <a:endParaRPr lang="ja-JP" altLang="ja-JP" sz="1600" kern="1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endParaRPr lang="en-US" altLang="ja-JP" sz="1200" dirty="0" smtClean="0"/>
          </a:p>
          <a:p>
            <a:endParaRPr lang="en-US" altLang="ja-JP" sz="1200" dirty="0" smtClean="0"/>
          </a:p>
          <a:p>
            <a:endParaRPr lang="ja-JP" altLang="en-US" sz="1200" dirty="0" smtClean="0"/>
          </a:p>
          <a:p>
            <a:pPr>
              <a:spcBef>
                <a:spcPct val="20000"/>
              </a:spcBef>
            </a:pPr>
            <a:endParaRPr lang="en-US" altLang="ja-JP" sz="1200" b="1" dirty="0"/>
          </a:p>
        </p:txBody>
      </p:sp>
      <p:sp>
        <p:nvSpPr>
          <p:cNvPr id="16" name="サブタイトル 2"/>
          <p:cNvSpPr txBox="1">
            <a:spLocks/>
          </p:cNvSpPr>
          <p:nvPr/>
        </p:nvSpPr>
        <p:spPr>
          <a:xfrm>
            <a:off x="692696" y="7020272"/>
            <a:ext cx="5544616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altLang="ja-JP" sz="1400" b="1" dirty="0" smtClean="0">
                <a:solidFill>
                  <a:srgbClr val="FF4BBF"/>
                </a:solidFill>
              </a:rPr>
              <a:t>【</a:t>
            </a:r>
            <a:r>
              <a:rPr lang="ja-JP" altLang="en-US" sz="1400" b="1" dirty="0" smtClean="0">
                <a:solidFill>
                  <a:srgbClr val="FF4BBF"/>
                </a:solidFill>
              </a:rPr>
              <a:t>注意！</a:t>
            </a:r>
            <a:r>
              <a:rPr lang="en-US" altLang="ja-JP" sz="1400" b="1" dirty="0" smtClean="0">
                <a:solidFill>
                  <a:srgbClr val="FF4BBF"/>
                </a:solidFill>
              </a:rPr>
              <a:t>】</a:t>
            </a:r>
            <a:r>
              <a:rPr lang="ja-JP" altLang="en-US" sz="1400" b="1" dirty="0" smtClean="0">
                <a:solidFill>
                  <a:srgbClr val="FF4BBF"/>
                </a:solidFill>
              </a:rPr>
              <a:t>弊社のテンプレートを使用した場合は、</a:t>
            </a:r>
            <a:endParaRPr lang="en-US" altLang="ja-JP" sz="1400" b="1" dirty="0" smtClean="0">
              <a:solidFill>
                <a:srgbClr val="FF4BBF"/>
              </a:solidFill>
            </a:endParaRPr>
          </a:p>
          <a:p>
            <a:r>
              <a:rPr lang="ja-JP" altLang="en-US" sz="1400" b="1" dirty="0" smtClean="0">
                <a:solidFill>
                  <a:srgbClr val="FF4BBF"/>
                </a:solidFill>
              </a:rPr>
              <a:t>ページ設定のサイズの変更をしないでそのままご使用願います。 </a:t>
            </a:r>
          </a:p>
        </p:txBody>
      </p:sp>
      <p:sp>
        <p:nvSpPr>
          <p:cNvPr id="30" name="角丸四角形 29"/>
          <p:cNvSpPr/>
          <p:nvPr/>
        </p:nvSpPr>
        <p:spPr>
          <a:xfrm>
            <a:off x="692696" y="7740352"/>
            <a:ext cx="5544616" cy="7920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【MS</a:t>
            </a:r>
            <a:r>
              <a:rPr lang="ja-JP" altLang="en-US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 </a:t>
            </a:r>
            <a:r>
              <a:rPr lang="en-US" altLang="ja-JP" sz="1200" b="1" dirty="0" err="1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Offce</a:t>
            </a:r>
            <a:r>
              <a:rPr lang="en-US" altLang="ja-JP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 PowerPoint  2003</a:t>
            </a:r>
            <a:r>
              <a:rPr lang="ja-JP" altLang="en-US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　の場合</a:t>
            </a:r>
            <a:r>
              <a:rPr lang="en-US" altLang="ja-JP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】</a:t>
            </a:r>
          </a:p>
          <a:p>
            <a:r>
              <a:rPr lang="ja-JP" altLang="en-US" sz="1050" b="1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「ファイル」メニューより「ページ設定」を選択します。 「スライドサイズの指定」の「幅」「高さ」をひかえておきます。 </a:t>
            </a:r>
            <a:r>
              <a:rPr lang="en-US" altLang="ja-JP" sz="1050" b="1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PDF</a:t>
            </a:r>
            <a:r>
              <a:rPr lang="ja-JP" altLang="en-US" sz="1050" b="1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を作る際、用紙設定をカスタムサイズにし、先程控えたサイズを入力します。 </a:t>
            </a:r>
            <a:r>
              <a:rPr lang="en-US" altLang="ja-JP" sz="1050" b="1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PDF</a:t>
            </a:r>
            <a:r>
              <a:rPr lang="ja-JP" altLang="en-US" sz="1050" b="1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を作成したあとは、ひかえたサイズと同じ大きさでできているか確認してください。 </a:t>
            </a:r>
            <a:endParaRPr lang="ja-JP" altLang="en-US" sz="1050" b="1" dirty="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3570858" y="1259632"/>
            <a:ext cx="360040" cy="216024"/>
          </a:xfrm>
          <a:prstGeom prst="rect">
            <a:avLst/>
          </a:prstGeom>
          <a:noFill/>
          <a:ln w="38100">
            <a:solidFill>
              <a:srgbClr val="FF4BB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/>
          <p:cNvSpPr/>
          <p:nvPr/>
        </p:nvSpPr>
        <p:spPr>
          <a:xfrm>
            <a:off x="2780928" y="1412032"/>
            <a:ext cx="288032" cy="423664"/>
          </a:xfrm>
          <a:prstGeom prst="rect">
            <a:avLst/>
          </a:prstGeom>
          <a:noFill/>
          <a:ln w="38100">
            <a:solidFill>
              <a:srgbClr val="FF4BB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8" name="図 47" descr="ppt-4-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18930" y="1555323"/>
            <a:ext cx="733333" cy="352381"/>
          </a:xfrm>
          <a:prstGeom prst="rect">
            <a:avLst/>
          </a:prstGeom>
          <a:ln w="28575">
            <a:solidFill>
              <a:srgbClr val="FF4BBF"/>
            </a:solidFill>
          </a:ln>
        </p:spPr>
      </p:pic>
      <p:pic>
        <p:nvPicPr>
          <p:cNvPr id="49" name="図 48" descr="ppt-4-3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12976" y="2051720"/>
            <a:ext cx="633723" cy="971710"/>
          </a:xfrm>
          <a:prstGeom prst="rect">
            <a:avLst/>
          </a:prstGeom>
          <a:ln w="28575">
            <a:solidFill>
              <a:srgbClr val="FF4BBF"/>
            </a:solidFill>
          </a:ln>
        </p:spPr>
      </p:pic>
      <p:cxnSp>
        <p:nvCxnSpPr>
          <p:cNvPr id="43" name="直線矢印コネクタ 42"/>
          <p:cNvCxnSpPr/>
          <p:nvPr/>
        </p:nvCxnSpPr>
        <p:spPr>
          <a:xfrm>
            <a:off x="3858890" y="1403648"/>
            <a:ext cx="495672" cy="288032"/>
          </a:xfrm>
          <a:prstGeom prst="straightConnector1">
            <a:avLst/>
          </a:prstGeom>
          <a:ln w="28575">
            <a:solidFill>
              <a:srgbClr val="FF4BB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矢印コネクタ 49"/>
          <p:cNvCxnSpPr/>
          <p:nvPr/>
        </p:nvCxnSpPr>
        <p:spPr>
          <a:xfrm>
            <a:off x="2924944" y="1763688"/>
            <a:ext cx="432048" cy="648072"/>
          </a:xfrm>
          <a:prstGeom prst="straightConnector1">
            <a:avLst/>
          </a:prstGeom>
          <a:ln w="28575">
            <a:solidFill>
              <a:srgbClr val="FF4BB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正方形/長方形 31"/>
          <p:cNvSpPr/>
          <p:nvPr/>
        </p:nvSpPr>
        <p:spPr>
          <a:xfrm>
            <a:off x="2924944" y="5148064"/>
            <a:ext cx="1008112" cy="936104"/>
          </a:xfrm>
          <a:prstGeom prst="rect">
            <a:avLst/>
          </a:prstGeom>
          <a:noFill/>
          <a:ln w="57150">
            <a:solidFill>
              <a:srgbClr val="FF4BB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562</TotalTime>
  <Words>277</Words>
  <Application>Microsoft Office PowerPoint</Application>
  <PresentationFormat>画面に合わせる (4:3)</PresentationFormat>
  <Paragraphs>49</Paragraphs>
  <Slides>2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スライド 1</vt:lpstr>
      <vt:lpstr>スライド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2007044</dc:creator>
  <cp:lastModifiedBy>2010008</cp:lastModifiedBy>
  <cp:revision>60</cp:revision>
  <dcterms:created xsi:type="dcterms:W3CDTF">2014-01-17T06:24:07Z</dcterms:created>
  <dcterms:modified xsi:type="dcterms:W3CDTF">2016-11-25T02:30:14Z</dcterms:modified>
</cp:coreProperties>
</file>