
<file path=[Content_Types].xml><?xml version="1.0" encoding="utf-8"?>
<Types xmlns="http://schemas.openxmlformats.org/package/2006/content-types"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1"/>
  </p:sldMasterIdLst>
  <p:notesMasterIdLst>
    <p:notesMasterId r:id="rId3"/>
  </p:notesMasterIdLst>
  <p:sldIdLst>
    <p:sldId id="256" r:id="rId2"/>
  </p:sldIdLst>
  <p:sldSz cx="10080625" cy="6300788"/>
  <p:notesSz cx="6858000" cy="9144000"/>
  <p:defaultTextStyle>
    <a:defPPr>
      <a:defRPr lang="en-US"/>
    </a:defPPr>
    <a:lvl1pPr marL="0" algn="l" defTabSz="890785" rtl="0" eaLnBrk="1" latinLnBrk="0" hangingPunct="1">
      <a:defRPr sz="3500" kern="1200">
        <a:solidFill>
          <a:schemeClr val="tx1"/>
        </a:solidFill>
        <a:latin typeface="+mn-lt"/>
        <a:ea typeface="+mn-ea"/>
        <a:cs typeface="+mn-cs"/>
      </a:defRPr>
    </a:lvl1pPr>
    <a:lvl2pPr marL="890785" algn="l" defTabSz="890785" rtl="0" eaLnBrk="1" latinLnBrk="0" hangingPunct="1">
      <a:defRPr sz="3500" kern="1200">
        <a:solidFill>
          <a:schemeClr val="tx1"/>
        </a:solidFill>
        <a:latin typeface="+mn-lt"/>
        <a:ea typeface="+mn-ea"/>
        <a:cs typeface="+mn-cs"/>
      </a:defRPr>
    </a:lvl2pPr>
    <a:lvl3pPr marL="1781571" algn="l" defTabSz="890785" rtl="0" eaLnBrk="1" latinLnBrk="0" hangingPunct="1">
      <a:defRPr sz="3500" kern="1200">
        <a:solidFill>
          <a:schemeClr val="tx1"/>
        </a:solidFill>
        <a:latin typeface="+mn-lt"/>
        <a:ea typeface="+mn-ea"/>
        <a:cs typeface="+mn-cs"/>
      </a:defRPr>
    </a:lvl3pPr>
    <a:lvl4pPr marL="2672357" algn="l" defTabSz="890785" rtl="0" eaLnBrk="1" latinLnBrk="0" hangingPunct="1">
      <a:defRPr sz="3500" kern="1200">
        <a:solidFill>
          <a:schemeClr val="tx1"/>
        </a:solidFill>
        <a:latin typeface="+mn-lt"/>
        <a:ea typeface="+mn-ea"/>
        <a:cs typeface="+mn-cs"/>
      </a:defRPr>
    </a:lvl4pPr>
    <a:lvl5pPr marL="3563142" algn="l" defTabSz="890785" rtl="0" eaLnBrk="1" latinLnBrk="0" hangingPunct="1">
      <a:defRPr sz="3500" kern="1200">
        <a:solidFill>
          <a:schemeClr val="tx1"/>
        </a:solidFill>
        <a:latin typeface="+mn-lt"/>
        <a:ea typeface="+mn-ea"/>
        <a:cs typeface="+mn-cs"/>
      </a:defRPr>
    </a:lvl5pPr>
    <a:lvl6pPr marL="4453928" algn="l" defTabSz="890785" rtl="0" eaLnBrk="1" latinLnBrk="0" hangingPunct="1">
      <a:defRPr sz="3500" kern="1200">
        <a:solidFill>
          <a:schemeClr val="tx1"/>
        </a:solidFill>
        <a:latin typeface="+mn-lt"/>
        <a:ea typeface="+mn-ea"/>
        <a:cs typeface="+mn-cs"/>
      </a:defRPr>
    </a:lvl6pPr>
    <a:lvl7pPr marL="5344713" algn="l" defTabSz="890785" rtl="0" eaLnBrk="1" latinLnBrk="0" hangingPunct="1">
      <a:defRPr sz="3500" kern="1200">
        <a:solidFill>
          <a:schemeClr val="tx1"/>
        </a:solidFill>
        <a:latin typeface="+mn-lt"/>
        <a:ea typeface="+mn-ea"/>
        <a:cs typeface="+mn-cs"/>
      </a:defRPr>
    </a:lvl7pPr>
    <a:lvl8pPr marL="6235500" algn="l" defTabSz="890785" rtl="0" eaLnBrk="1" latinLnBrk="0" hangingPunct="1">
      <a:defRPr sz="3500" kern="1200">
        <a:solidFill>
          <a:schemeClr val="tx1"/>
        </a:solidFill>
        <a:latin typeface="+mn-lt"/>
        <a:ea typeface="+mn-ea"/>
        <a:cs typeface="+mn-cs"/>
      </a:defRPr>
    </a:lvl8pPr>
    <a:lvl9pPr marL="7126285" algn="l" defTabSz="890785" rtl="0" eaLnBrk="1" latinLnBrk="0" hangingPunct="1">
      <a:defRPr sz="3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  <a:srgbClr val="412210"/>
    <a:srgbClr val="40221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7222" autoAdjust="0"/>
    <p:restoredTop sz="94660" autoAdjust="0"/>
  </p:normalViewPr>
  <p:slideViewPr>
    <p:cSldViewPr snapToGrid="0">
      <p:cViewPr>
        <p:scale>
          <a:sx n="100" d="100"/>
          <a:sy n="100" d="100"/>
        </p:scale>
        <p:origin x="-72" y="-252"/>
      </p:cViewPr>
      <p:guideLst>
        <p:guide orient="horz" pos="1985"/>
        <p:guide pos="317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8" d="100"/>
          <a:sy n="68" d="100"/>
        </p:scale>
        <p:origin x="-3258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7E5D42-E44C-470F-AB6B-BC1AEB474CBB}" type="datetimeFigureOut">
              <a:rPr kumimoji="1" lang="ja-JP" altLang="en-US" smtClean="0"/>
              <a:pPr/>
              <a:t>2017/1/20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685800"/>
            <a:ext cx="54832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9FCC54-6AF1-4694-A54E-AF32F47701F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49513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74756" algn="l" defTabSz="949513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49513" algn="l" defTabSz="949513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424269" algn="l" defTabSz="949513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99026" algn="l" defTabSz="949513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373782" algn="l" defTabSz="949513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848539" algn="l" defTabSz="949513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323295" algn="l" defTabSz="949513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798052" algn="l" defTabSz="949513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687388" y="685800"/>
            <a:ext cx="54832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グループ化 22"/>
          <p:cNvGrpSpPr/>
          <p:nvPr userDrawn="1"/>
        </p:nvGrpSpPr>
        <p:grpSpPr>
          <a:xfrm>
            <a:off x="127596" y="-574248"/>
            <a:ext cx="9923756" cy="7210245"/>
            <a:chOff x="127596" y="-574248"/>
            <a:chExt cx="9923756" cy="7210245"/>
          </a:xfrm>
        </p:grpSpPr>
        <p:grpSp>
          <p:nvGrpSpPr>
            <p:cNvPr id="24" name="グループ化 9"/>
            <p:cNvGrpSpPr/>
            <p:nvPr userDrawn="1"/>
          </p:nvGrpSpPr>
          <p:grpSpPr>
            <a:xfrm>
              <a:off x="127596" y="-574248"/>
              <a:ext cx="9816195" cy="521104"/>
              <a:chOff x="127596" y="-574248"/>
              <a:chExt cx="9816195" cy="521104"/>
            </a:xfrm>
          </p:grpSpPr>
          <p:sp>
            <p:nvSpPr>
              <p:cNvPr id="29" name="テキスト ボックス 28"/>
              <p:cNvSpPr txBox="1"/>
              <p:nvPr userDrawn="1"/>
            </p:nvSpPr>
            <p:spPr>
              <a:xfrm>
                <a:off x="4081564" y="-574248"/>
                <a:ext cx="5862227" cy="521104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</p:spPr>
            <p:txBody>
              <a:bodyPr wrap="square" lIns="89344" tIns="44672" rIns="89344" bIns="44672" rtlCol="0">
                <a:spAutoFit/>
              </a:bodyPr>
              <a:lstStyle/>
              <a:p>
                <a:r>
                  <a:rPr lang="en-US" altLang="ja-JP" sz="700" b="1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1.</a:t>
                </a:r>
                <a:r>
                  <a:rPr lang="ja-JP" altLang="ja-JP" sz="700" b="1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画像を貼る </a:t>
                </a:r>
                <a:r>
                  <a:rPr lang="ja-JP" altLang="en-US" sz="700" b="1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・・・・・・</a:t>
                </a:r>
                <a:r>
                  <a:rPr lang="ja-JP" altLang="ja-JP" sz="700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中央画像の</a:t>
                </a:r>
                <a:r>
                  <a:rPr lang="ja-JP" altLang="en-US" sz="700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アイコンをクリックして、入れたい画像を追加しサイズ調整します</a:t>
                </a:r>
                <a:r>
                  <a:rPr lang="en-US" altLang="ja-JP" sz="700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(</a:t>
                </a:r>
                <a:r>
                  <a:rPr lang="ja-JP" altLang="en-US" sz="700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現状</a:t>
                </a:r>
                <a:r>
                  <a:rPr lang="en-US" altLang="ja-JP" sz="700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93×99</a:t>
                </a:r>
                <a:r>
                  <a:rPr lang="ja-JP" altLang="en-US" sz="700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㎜</a:t>
                </a:r>
                <a:r>
                  <a:rPr lang="en-US" altLang="ja-JP" sz="700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)</a:t>
                </a:r>
              </a:p>
              <a:p>
                <a:r>
                  <a:rPr lang="en-US" altLang="ja-JP" sz="700" b="1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2.</a:t>
                </a:r>
                <a:r>
                  <a:rPr lang="ja-JP" altLang="ja-JP" sz="700" b="1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フレームを重ねる</a:t>
                </a:r>
                <a:r>
                  <a:rPr lang="ja-JP" altLang="en-US" sz="700" b="1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・・・ </a:t>
                </a:r>
                <a:r>
                  <a:rPr lang="ja-JP" altLang="ja-JP" sz="700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右のデザインフレームをドラッグして画像の上に重ね</a:t>
                </a:r>
                <a:r>
                  <a:rPr lang="ja-JP" altLang="en-US" sz="700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、</a:t>
                </a:r>
                <a:r>
                  <a:rPr lang="en-US" altLang="ja-JP" sz="700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[Shift]</a:t>
                </a:r>
                <a:r>
                  <a:rPr lang="ja-JP" altLang="en-US" sz="700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キーを押しながら</a:t>
                </a:r>
                <a:r>
                  <a:rPr lang="ja-JP" altLang="ja-JP" sz="700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大きさを調整します</a:t>
                </a:r>
                <a:endParaRPr lang="en-US" altLang="ja-JP" sz="700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  <a:p>
                <a:r>
                  <a:rPr lang="en-US" altLang="ja-JP" sz="700" b="1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3.</a:t>
                </a:r>
                <a:r>
                  <a:rPr lang="ja-JP" altLang="en-US" sz="700" b="1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テキストを入れる・・・ </a:t>
                </a:r>
                <a:r>
                  <a:rPr lang="ja-JP" altLang="en-US" sz="700" kern="1200" baseline="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テキスト部分にカーソルをあて、入れたい文字を入力します</a:t>
                </a:r>
                <a:endParaRPr lang="ja-JP" altLang="ja-JP" sz="700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en-US" altLang="ja-JP" sz="700" b="1" kern="100" dirty="0" smtClean="0"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4.PDF</a:t>
                </a:r>
                <a:r>
                  <a:rPr lang="ja-JP" altLang="ja-JP" sz="700" b="1" kern="100" dirty="0" smtClean="0"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で保存をする</a:t>
                </a:r>
                <a:r>
                  <a:rPr lang="ja-JP" altLang="ja-JP" sz="700" kern="100" dirty="0" smtClean="0"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・・・「ファイル」タブ▶「名前を付けて保存</a:t>
                </a:r>
                <a:r>
                  <a:rPr lang="en-US" altLang="ja-JP" sz="700" kern="100" dirty="0" smtClean="0"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(A)</a:t>
                </a:r>
                <a:r>
                  <a:rPr lang="ja-JP" altLang="ja-JP" sz="700" kern="100" dirty="0" smtClean="0"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」▶ファイルの種類</a:t>
                </a:r>
                <a:r>
                  <a:rPr lang="en-US" altLang="ja-JP" sz="700" kern="100" dirty="0" smtClean="0"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(T)</a:t>
                </a:r>
                <a:r>
                  <a:rPr lang="ja-JP" altLang="ja-JP" sz="700" kern="100" dirty="0" smtClean="0"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で「</a:t>
                </a:r>
                <a:r>
                  <a:rPr lang="en-US" altLang="ja-JP" sz="700" kern="100" dirty="0" smtClean="0"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PDF(*.PDF )</a:t>
                </a:r>
                <a:r>
                  <a:rPr lang="ja-JP" altLang="ja-JP" sz="700" kern="100" dirty="0" smtClean="0"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」を選んで保存しま</a:t>
                </a:r>
                <a:r>
                  <a:rPr lang="ja-JP" altLang="en-US" sz="700" kern="100" dirty="0" smtClean="0"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す　　　　　　　　　　　　　</a:t>
                </a:r>
                <a:endParaRPr lang="ja-JP" altLang="ja-JP" sz="1000" kern="100" dirty="0"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30" name="Text Box 2"/>
              <p:cNvSpPr txBox="1">
                <a:spLocks noChangeArrowheads="1"/>
              </p:cNvSpPr>
              <p:nvPr userDrawn="1"/>
            </p:nvSpPr>
            <p:spPr bwMode="auto">
              <a:xfrm>
                <a:off x="127596" y="-571544"/>
                <a:ext cx="3960000" cy="51840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72592" tIns="8686" rIns="72592" bIns="868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893441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en-US" sz="14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メイリオ" pitchFamily="50" charset="-128"/>
                    <a:ea typeface="メイリオ" pitchFamily="50" charset="-128"/>
                    <a:cs typeface="ＭＳ Ｐゴシック" pitchFamily="50" charset="-128"/>
                  </a:rPr>
                  <a:t>可食シート</a:t>
                </a:r>
                <a:r>
                  <a:rPr kumimoji="1" lang="en-US" altLang="ja-JP" sz="14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メイリオ" pitchFamily="50" charset="-128"/>
                    <a:ea typeface="メイリオ" pitchFamily="50" charset="-128"/>
                    <a:cs typeface="ＭＳ Ｐゴシック" pitchFamily="50" charset="-128"/>
                  </a:rPr>
                  <a:t>_</a:t>
                </a:r>
                <a:r>
                  <a:rPr kumimoji="1" lang="ja-JP" altLang="en-US" sz="14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メイリオ" pitchFamily="50" charset="-128"/>
                    <a:ea typeface="メイリオ" pitchFamily="50" charset="-128"/>
                    <a:cs typeface="ＭＳ Ｐゴシック" pitchFamily="50" charset="-128"/>
                  </a:rPr>
                  <a:t>デザインテンプレート</a:t>
                </a:r>
              </a:p>
              <a:p>
                <a:pPr marL="0" marR="0" lvl="0" indent="0" algn="just" defTabSz="893441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en-US" sz="10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メイリオ" pitchFamily="50" charset="-128"/>
                    <a:ea typeface="メイリオ" pitchFamily="50" charset="-128"/>
                    <a:cs typeface="ＭＳ Ｐゴシック" pitchFamily="50" charset="-128"/>
                  </a:rPr>
                  <a:t>スタンダード</a:t>
                </a:r>
                <a:r>
                  <a:rPr kumimoji="1" lang="en-US" altLang="ja-JP" sz="10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メイリオ" pitchFamily="50" charset="-128"/>
                    <a:ea typeface="メイリオ" pitchFamily="50" charset="-128"/>
                    <a:cs typeface="ＭＳ Ｐゴシック" pitchFamily="50" charset="-128"/>
                  </a:rPr>
                  <a:t>_</a:t>
                </a:r>
                <a:r>
                  <a:rPr kumimoji="1" lang="ja-JP" altLang="en-US" sz="10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メイリオ" pitchFamily="50" charset="-128"/>
                    <a:ea typeface="メイリオ" pitchFamily="50" charset="-128"/>
                    <a:cs typeface="ＭＳ Ｐゴシック" pitchFamily="50" charset="-128"/>
                  </a:rPr>
                  <a:t>フレームハート</a:t>
                </a:r>
                <a:endParaRPr kumimoji="1" lang="ja-JP" alt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31" name="Rectangle 3"/>
              <p:cNvSpPr>
                <a:spLocks noChangeArrowheads="1"/>
              </p:cNvSpPr>
              <p:nvPr userDrawn="1"/>
            </p:nvSpPr>
            <p:spPr bwMode="auto">
              <a:xfrm>
                <a:off x="1956400" y="-332085"/>
                <a:ext cx="1967023" cy="244558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72592" tIns="8686" rIns="72592" bIns="868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893441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en-US" sz="8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●シートの大きさ　</a:t>
                </a:r>
                <a:r>
                  <a:rPr kumimoji="1" lang="en-US" altLang="ja-JP" sz="8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W280×H175</a:t>
                </a:r>
                <a:r>
                  <a:rPr kumimoji="1" lang="ja-JP" altLang="en-US" sz="8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ｍｍ</a:t>
                </a:r>
              </a:p>
              <a:p>
                <a:pPr marL="0" marR="0" lvl="0" indent="0" algn="l" defTabSz="893441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en-US" sz="8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●印字範囲　　　   </a:t>
                </a:r>
                <a:r>
                  <a:rPr kumimoji="1" lang="en-US" altLang="ja-JP" sz="8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W270×H165</a:t>
                </a:r>
                <a:r>
                  <a:rPr kumimoji="1" lang="ja-JP" altLang="en-US" sz="8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ｍｍ</a:t>
                </a:r>
              </a:p>
              <a:p>
                <a:pPr marL="0" marR="0" lvl="0" indent="0" algn="l" defTabSz="893441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</p:grpSp>
        <p:grpSp>
          <p:nvGrpSpPr>
            <p:cNvPr id="25" name="グループ化 11"/>
            <p:cNvGrpSpPr/>
            <p:nvPr userDrawn="1"/>
          </p:nvGrpSpPr>
          <p:grpSpPr>
            <a:xfrm>
              <a:off x="139167" y="6329997"/>
              <a:ext cx="9912185" cy="306000"/>
              <a:chOff x="139167" y="6329997"/>
              <a:chExt cx="9912185" cy="306000"/>
            </a:xfrm>
          </p:grpSpPr>
          <p:sp>
            <p:nvSpPr>
              <p:cNvPr id="26" name="テキスト ボックス 25"/>
              <p:cNvSpPr txBox="1"/>
              <p:nvPr userDrawn="1"/>
            </p:nvSpPr>
            <p:spPr>
              <a:xfrm>
                <a:off x="6911161" y="6329997"/>
                <a:ext cx="3140191" cy="30566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</p:spPr>
            <p:txBody>
              <a:bodyPr wrap="square" lIns="89344" tIns="44672" rIns="89344" bIns="44672" rtlCol="0">
                <a:spAutoFit/>
              </a:bodyPr>
              <a:lstStyle/>
              <a:p>
                <a:pPr algn="r"/>
                <a:r>
                  <a:rPr lang="ja-JP" altLang="ja-JP" sz="700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▲デザインフレーム</a:t>
                </a:r>
                <a:r>
                  <a:rPr lang="en-US" altLang="ja-JP" sz="700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(</a:t>
                </a:r>
                <a:r>
                  <a:rPr lang="ja-JP" altLang="en-US" sz="700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現状</a:t>
                </a:r>
                <a:r>
                  <a:rPr lang="en-US" altLang="ja-JP" sz="700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121×130</a:t>
                </a:r>
                <a:r>
                  <a:rPr lang="ja-JP" altLang="en-US" sz="700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ｍｍ）</a:t>
                </a:r>
                <a:endParaRPr lang="ja-JP" altLang="ja-JP" sz="700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  <a:p>
                <a:pPr algn="r"/>
                <a:r>
                  <a:rPr lang="ja-JP" altLang="ja-JP" sz="700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画像を追加したあと、画像の上に移動させて重ねてください </a:t>
                </a:r>
                <a:endParaRPr lang="ja-JP" altLang="ja-JP" sz="700" kern="1200" dirty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27" name="Text Box 4"/>
              <p:cNvSpPr txBox="1">
                <a:spLocks noChangeArrowheads="1"/>
              </p:cNvSpPr>
              <p:nvPr userDrawn="1"/>
            </p:nvSpPr>
            <p:spPr bwMode="auto">
              <a:xfrm>
                <a:off x="842497" y="6329997"/>
                <a:ext cx="6069985" cy="30600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72592" tIns="8686" rIns="72592" bIns="868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893441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en-US" altLang="ja-JP" sz="7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メイリオ" pitchFamily="50" charset="-128"/>
                    <a:ea typeface="メイリオ" pitchFamily="50" charset="-128"/>
                    <a:cs typeface="ＭＳ Ｐゴシック" pitchFamily="50" charset="-128"/>
                  </a:rPr>
                  <a:t>◎</a:t>
                </a:r>
                <a:r>
                  <a:rPr kumimoji="1" lang="ja-JP" altLang="en-US" sz="7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メイリオ" pitchFamily="50" charset="-128"/>
                    <a:ea typeface="メイリオ" pitchFamily="50" charset="-128"/>
                    <a:cs typeface="ＭＳ Ｐゴシック" pitchFamily="50" charset="-128"/>
                  </a:rPr>
                  <a:t>食品の性質上、滲みが出る事がございます。こまかな文字や再現は避け、なるべくはっきりとしたデータでご入稿ください。</a:t>
                </a:r>
              </a:p>
              <a:p>
                <a:pPr marL="0" marR="0" lvl="0" indent="0" algn="just" defTabSz="893441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en-US" sz="7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メイリオ" pitchFamily="50" charset="-128"/>
                    <a:ea typeface="メイリオ" pitchFamily="50" charset="-128"/>
                    <a:cs typeface="ＭＳ Ｐゴシック" pitchFamily="50" charset="-128"/>
                  </a:rPr>
                  <a:t>◎インクは可食専用インクです。通常の印刷に比べ発色・階調表現が劣りますのでご注意ください。</a:t>
                </a:r>
                <a:endParaRPr kumimoji="1" lang="ja-JP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28" name="テキスト ボックス 27"/>
              <p:cNvSpPr txBox="1"/>
              <p:nvPr userDrawn="1"/>
            </p:nvSpPr>
            <p:spPr>
              <a:xfrm>
                <a:off x="139167" y="6329997"/>
                <a:ext cx="753971" cy="30566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</p:spPr>
            <p:txBody>
              <a:bodyPr wrap="square" lIns="89344" tIns="44672" rIns="89344" bIns="44672" rtlCol="0">
                <a:spAutoFit/>
              </a:bodyPr>
              <a:lstStyle/>
              <a:p>
                <a:pPr marL="0" marR="0" indent="0" algn="l" defTabSz="83818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ja-JP" altLang="ja-JP" sz="700" b="1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可食プリント</a:t>
                </a:r>
                <a:endParaRPr lang="en-US" altLang="ja-JP" sz="700" b="1" kern="1200" dirty="0" smtClean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  <a:p>
                <a:pPr marL="0" marR="0" indent="0" algn="l" defTabSz="83818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ja-JP" altLang="en-US" sz="700" b="1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　</a:t>
                </a:r>
                <a:r>
                  <a:rPr lang="ja-JP" altLang="ja-JP" sz="700" b="1" kern="1200" dirty="0" smtClean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の注意</a:t>
                </a:r>
                <a:endParaRPr kumimoji="1" lang="ja-JP" altLang="en-US" sz="700" b="1" dirty="0"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</p:grpSp>
      </p:grpSp>
      <p:sp>
        <p:nvSpPr>
          <p:cNvPr id="32" name="正方形/長方形 31"/>
          <p:cNvSpPr/>
          <p:nvPr userDrawn="1"/>
        </p:nvSpPr>
        <p:spPr>
          <a:xfrm>
            <a:off x="169071" y="166843"/>
            <a:ext cx="9720000" cy="59400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344" tIns="44672" rIns="89344" bIns="44672"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図プレースホルダ 16"/>
          <p:cNvSpPr>
            <a:spLocks noGrp="1"/>
          </p:cNvSpPr>
          <p:nvPr>
            <p:ph type="pic" sz="quarter" idx="12"/>
          </p:nvPr>
        </p:nvSpPr>
        <p:spPr>
          <a:xfrm>
            <a:off x="1847850" y="1438275"/>
            <a:ext cx="2447925" cy="2400300"/>
          </a:xfrm>
          <a:prstGeom prst="heart">
            <a:avLst/>
          </a:prstGeom>
          <a:blipFill>
            <a:blip r:embed="rId2"/>
            <a:stretch>
              <a:fillRect/>
            </a:stretch>
          </a:blipFill>
        </p:spPr>
        <p:txBody>
          <a:bodyPr>
            <a:normAutofit/>
          </a:bodyPr>
          <a:lstStyle>
            <a:lvl1pPr>
              <a:buNone/>
              <a:defRPr sz="1400" b="1">
                <a:solidFill>
                  <a:schemeClr val="bg1"/>
                </a:solidFill>
              </a:defRPr>
            </a:lvl1pPr>
          </a:lstStyle>
          <a:p>
            <a:r>
              <a:rPr kumimoji="1" lang="ja-JP" altLang="en-US" dirty="0" smtClean="0"/>
              <a:t>アイコンをクリックして</a:t>
            </a:r>
            <a:endParaRPr kumimoji="1" lang="en-US" altLang="ja-JP" dirty="0" smtClean="0"/>
          </a:p>
          <a:p>
            <a:r>
              <a:rPr kumimoji="1" lang="ja-JP" altLang="en-US" dirty="0" smtClean="0"/>
              <a:t>画像を追加する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2917918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3044" y="335460"/>
            <a:ext cx="8694540" cy="1217862"/>
          </a:xfrm>
          <a:prstGeom prst="rect">
            <a:avLst/>
          </a:prstGeom>
        </p:spPr>
        <p:txBody>
          <a:bodyPr vert="horz" lIns="178157" tIns="89078" rIns="178157" bIns="89078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044" y="1677296"/>
            <a:ext cx="8694540" cy="3997791"/>
          </a:xfrm>
          <a:prstGeom prst="rect">
            <a:avLst/>
          </a:prstGeom>
        </p:spPr>
        <p:txBody>
          <a:bodyPr vert="horz" lIns="178157" tIns="89078" rIns="178157" bIns="89078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3044" y="5839900"/>
            <a:ext cx="2268142" cy="335459"/>
          </a:xfrm>
          <a:prstGeom prst="rect">
            <a:avLst/>
          </a:prstGeom>
        </p:spPr>
        <p:txBody>
          <a:bodyPr vert="horz" lIns="178157" tIns="89078" rIns="178157" bIns="89078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DDE446-867D-4B69-A6F3-BD3D91AE7B0C}" type="datetimeFigureOut">
              <a:rPr kumimoji="1" lang="ja-JP" altLang="en-US" smtClean="0"/>
              <a:pPr/>
              <a:t>2017/1/20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9209" y="5839900"/>
            <a:ext cx="3402210" cy="335459"/>
          </a:xfrm>
          <a:prstGeom prst="rect">
            <a:avLst/>
          </a:prstGeom>
        </p:spPr>
        <p:txBody>
          <a:bodyPr vert="horz" lIns="178157" tIns="89078" rIns="178157" bIns="89078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19442" y="5839900"/>
            <a:ext cx="2268142" cy="335459"/>
          </a:xfrm>
          <a:prstGeom prst="rect">
            <a:avLst/>
          </a:prstGeom>
        </p:spPr>
        <p:txBody>
          <a:bodyPr vert="horz" lIns="178157" tIns="89078" rIns="178157" bIns="89078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EACE19-5ABA-43A7-920B-63F4F5105C8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367081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</p:sldLayoutIdLst>
  <p:txStyles>
    <p:titleStyle>
      <a:lvl1pPr algn="l" defTabSz="702117" rtl="0" eaLnBrk="1" latinLnBrk="0" hangingPunct="1">
        <a:lnSpc>
          <a:spcPct val="90000"/>
        </a:lnSpc>
        <a:spcBef>
          <a:spcPct val="0"/>
        </a:spcBef>
        <a:buNone/>
        <a:defRPr kumimoji="1"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5529" indent="-175529" algn="l" defTabSz="702117" rtl="0" eaLnBrk="1" latinLnBrk="0" hangingPunct="1">
        <a:lnSpc>
          <a:spcPct val="90000"/>
        </a:lnSpc>
        <a:spcBef>
          <a:spcPts val="767"/>
        </a:spcBef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26588" indent="-175529" algn="l" defTabSz="702117" rtl="0" eaLnBrk="1" latinLnBrk="0" hangingPunct="1">
        <a:lnSpc>
          <a:spcPct val="90000"/>
        </a:lnSpc>
        <a:spcBef>
          <a:spcPts val="384"/>
        </a:spcBef>
        <a:buFont typeface="Arial" panose="020B0604020202020204" pitchFamily="34" charset="0"/>
        <a:buChar char="•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877646" indent="-175529" algn="l" defTabSz="702117" rtl="0" eaLnBrk="1" latinLnBrk="0" hangingPunct="1">
        <a:lnSpc>
          <a:spcPct val="90000"/>
        </a:lnSpc>
        <a:spcBef>
          <a:spcPts val="384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8705" indent="-175529" algn="l" defTabSz="702117" rtl="0" eaLnBrk="1" latinLnBrk="0" hangingPunct="1">
        <a:lnSpc>
          <a:spcPct val="90000"/>
        </a:lnSpc>
        <a:spcBef>
          <a:spcPts val="384"/>
        </a:spcBef>
        <a:buFont typeface="Arial" panose="020B0604020202020204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79763" indent="-175529" algn="l" defTabSz="702117" rtl="0" eaLnBrk="1" latinLnBrk="0" hangingPunct="1">
        <a:lnSpc>
          <a:spcPct val="90000"/>
        </a:lnSpc>
        <a:spcBef>
          <a:spcPts val="384"/>
        </a:spcBef>
        <a:buFont typeface="Arial" panose="020B0604020202020204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930823" indent="-175529" algn="l" defTabSz="702117" rtl="0" eaLnBrk="1" latinLnBrk="0" hangingPunct="1">
        <a:lnSpc>
          <a:spcPct val="90000"/>
        </a:lnSpc>
        <a:spcBef>
          <a:spcPts val="384"/>
        </a:spcBef>
        <a:buFont typeface="Arial" panose="020B0604020202020204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281880" indent="-175529" algn="l" defTabSz="702117" rtl="0" eaLnBrk="1" latinLnBrk="0" hangingPunct="1">
        <a:lnSpc>
          <a:spcPct val="90000"/>
        </a:lnSpc>
        <a:spcBef>
          <a:spcPts val="384"/>
        </a:spcBef>
        <a:buFont typeface="Arial" panose="020B0604020202020204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632940" indent="-175529" algn="l" defTabSz="702117" rtl="0" eaLnBrk="1" latinLnBrk="0" hangingPunct="1">
        <a:lnSpc>
          <a:spcPct val="90000"/>
        </a:lnSpc>
        <a:spcBef>
          <a:spcPts val="384"/>
        </a:spcBef>
        <a:buFont typeface="Arial" panose="020B0604020202020204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983997" indent="-175529" algn="l" defTabSz="702117" rtl="0" eaLnBrk="1" latinLnBrk="0" hangingPunct="1">
        <a:lnSpc>
          <a:spcPct val="90000"/>
        </a:lnSpc>
        <a:spcBef>
          <a:spcPts val="384"/>
        </a:spcBef>
        <a:buFont typeface="Arial" panose="020B0604020202020204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02117" rtl="0" eaLnBrk="1" latinLnBrk="0" hangingPunct="1"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51059" algn="l" defTabSz="702117" rtl="0" eaLnBrk="1" latinLnBrk="0" hangingPunct="1"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702117" algn="l" defTabSz="702117" rtl="0" eaLnBrk="1" latinLnBrk="0" hangingPunct="1"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1053176" algn="l" defTabSz="702117" rtl="0" eaLnBrk="1" latinLnBrk="0" hangingPunct="1"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404235" algn="l" defTabSz="702117" rtl="0" eaLnBrk="1" latinLnBrk="0" hangingPunct="1"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755294" algn="l" defTabSz="702117" rtl="0" eaLnBrk="1" latinLnBrk="0" hangingPunct="1"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106352" algn="l" defTabSz="702117" rtl="0" eaLnBrk="1" latinLnBrk="0" hangingPunct="1"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457411" algn="l" defTabSz="702117" rtl="0" eaLnBrk="1" latinLnBrk="0" hangingPunct="1"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808468" algn="l" defTabSz="702117" rtl="0" eaLnBrk="1" latinLnBrk="0" hangingPunct="1"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図プレースホルダ 9"/>
          <p:cNvSpPr>
            <a:spLocks noGrp="1"/>
          </p:cNvSpPr>
          <p:nvPr>
            <p:ph type="pic" sz="quarter" idx="12"/>
          </p:nvPr>
        </p:nvSpPr>
        <p:spPr>
          <a:xfrm>
            <a:off x="733425" y="1514474"/>
            <a:ext cx="3576114" cy="3362325"/>
          </a:xfrm>
        </p:spPr>
      </p:sp>
      <p:grpSp>
        <p:nvGrpSpPr>
          <p:cNvPr id="7" name="グループ化 6"/>
          <p:cNvGrpSpPr/>
          <p:nvPr/>
        </p:nvGrpSpPr>
        <p:grpSpPr>
          <a:xfrm>
            <a:off x="4784154" y="861305"/>
            <a:ext cx="4682507" cy="4395909"/>
            <a:chOff x="4688904" y="766055"/>
            <a:chExt cx="4682507" cy="4395909"/>
          </a:xfrm>
        </p:grpSpPr>
        <p:pic>
          <p:nvPicPr>
            <p:cNvPr id="2" name="Picture 2" descr="C:\Users\2010008\Desktop\可食シートテンプレ_ウェディング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20544008">
              <a:off x="4688904" y="766055"/>
              <a:ext cx="4682507" cy="4395909"/>
            </a:xfrm>
            <a:prstGeom prst="rect">
              <a:avLst/>
            </a:prstGeom>
            <a:noFill/>
          </p:spPr>
        </p:pic>
        <p:sp>
          <p:nvSpPr>
            <p:cNvPr id="4" name="テキスト ボックス 3"/>
            <p:cNvSpPr txBox="1"/>
            <p:nvPr/>
          </p:nvSpPr>
          <p:spPr>
            <a:xfrm>
              <a:off x="5551840" y="3590822"/>
              <a:ext cx="2903855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4000" b="1" dirty="0" smtClean="0">
                  <a:solidFill>
                    <a:schemeClr val="accent5">
                      <a:lumMod val="75000"/>
                    </a:schemeClr>
                  </a:solidFill>
                  <a:latin typeface="02うつくし明朝体" pitchFamily="2" charset="-128"/>
                  <a:ea typeface="02うつくし明朝体" pitchFamily="2" charset="-128"/>
                </a:rPr>
                <a:t>Happy</a:t>
              </a:r>
            </a:p>
            <a:p>
              <a:pPr algn="ctr"/>
              <a:r>
                <a:rPr lang="en-US" altLang="ja-JP" sz="4000" b="1" dirty="0" smtClean="0">
                  <a:solidFill>
                    <a:schemeClr val="accent5">
                      <a:lumMod val="75000"/>
                    </a:schemeClr>
                  </a:solidFill>
                  <a:latin typeface="02うつくし明朝体" pitchFamily="2" charset="-128"/>
                  <a:ea typeface="02うつくし明朝体" pitchFamily="2" charset="-128"/>
                </a:rPr>
                <a:t>Wedding</a:t>
              </a:r>
              <a:endParaRPr kumimoji="1" lang="ja-JP" altLang="en-US" sz="4000" b="1" dirty="0">
                <a:solidFill>
                  <a:schemeClr val="accent5">
                    <a:lumMod val="75000"/>
                  </a:schemeClr>
                </a:solidFill>
                <a:latin typeface="02うつくし明朝体" pitchFamily="2" charset="-128"/>
                <a:ea typeface="02うつくし明朝体" pitchFamily="2" charset="-128"/>
              </a:endParaRPr>
            </a:p>
          </p:txBody>
        </p:sp>
        <p:sp>
          <p:nvSpPr>
            <p:cNvPr id="6" name="テキスト ボックス 5"/>
            <p:cNvSpPr txBox="1"/>
            <p:nvPr/>
          </p:nvSpPr>
          <p:spPr>
            <a:xfrm>
              <a:off x="5599465" y="1400072"/>
              <a:ext cx="290385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3200" b="1" dirty="0" smtClean="0">
                  <a:solidFill>
                    <a:schemeClr val="accent5">
                      <a:lumMod val="75000"/>
                    </a:schemeClr>
                  </a:solidFill>
                  <a:latin typeface="02うつくし明朝体" pitchFamily="2" charset="-128"/>
                  <a:ea typeface="02うつくし明朝体" pitchFamily="2" charset="-128"/>
                </a:rPr>
                <a:t>○○＆○○</a:t>
              </a:r>
              <a:endParaRPr kumimoji="1" lang="ja-JP" altLang="en-US" sz="3200" b="1" dirty="0">
                <a:solidFill>
                  <a:schemeClr val="accent5">
                    <a:lumMod val="75000"/>
                  </a:schemeClr>
                </a:solidFill>
                <a:latin typeface="02うつくし明朝体" pitchFamily="2" charset="-128"/>
                <a:ea typeface="02うつくし明朝体" pitchFamily="2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65295568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テーマ">
  <a:themeElements>
    <a:clrScheme name="ユーザー定義 2">
      <a:dk1>
        <a:sysClr val="windowText" lastClr="000000"/>
      </a:dk1>
      <a:lt1>
        <a:sysClr val="window" lastClr="FFFFFF"/>
      </a:lt1>
      <a:dk2>
        <a:srgbClr val="0087EF"/>
      </a:dk2>
      <a:lt2>
        <a:srgbClr val="EEECE1"/>
      </a:lt2>
      <a:accent1>
        <a:srgbClr val="2860D5"/>
      </a:accent1>
      <a:accent2>
        <a:srgbClr val="FF8080"/>
      </a:accent2>
      <a:accent3>
        <a:srgbClr val="7FCA1E"/>
      </a:accent3>
      <a:accent4>
        <a:srgbClr val="AE84E1"/>
      </a:accent4>
      <a:accent5>
        <a:srgbClr val="FFD200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テーマ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ジャパネスク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291</TotalTime>
  <Words>8</Words>
  <Application>Microsoft Office PowerPoint</Application>
  <PresentationFormat>ユーザー設定</PresentationFormat>
  <Paragraphs>4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スライド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cp:lastModifiedBy>2010008</cp:lastModifiedBy>
  <cp:revision>28</cp:revision>
  <dcterms:created xsi:type="dcterms:W3CDTF">2016-10-05T02:12:22Z</dcterms:created>
  <dcterms:modified xsi:type="dcterms:W3CDTF">2017-01-20T02:26:16Z</dcterms:modified>
</cp:coreProperties>
</file>