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B4"/>
    <a:srgbClr val="4534E8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231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8" name="Picture 3" descr="C:\Users\99043\Desktop\cloud地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969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 descr="C:\Users\99043\Desktop\cloud地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96984"/>
          </a:xfrm>
          <a:prstGeom prst="rect">
            <a:avLst/>
          </a:prstGeom>
          <a:noFill/>
        </p:spPr>
      </p:pic>
      <p:sp>
        <p:nvSpPr>
          <p:cNvPr id="35" name="正方形/長方形 34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231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rgbClr val="231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2314B4"/>
                </a:solidFill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pic>
        <p:nvPicPr>
          <p:cNvPr id="1027" name="Picture 3" descr="C:\Users\99043\Desktop\cloud地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969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 descr="C:\Users\99043\Desktop\cloud地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96984"/>
          </a:xfrm>
          <a:prstGeom prst="rect">
            <a:avLst/>
          </a:prstGeom>
          <a:noFill/>
        </p:spPr>
      </p:pic>
      <p:sp>
        <p:nvSpPr>
          <p:cNvPr id="38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99043\Desktop\cloud地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496984"/>
          </a:xfrm>
          <a:prstGeom prst="rect">
            <a:avLst/>
          </a:prstGeom>
          <a:noFill/>
        </p:spPr>
      </p:pic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D38B2-46BC-4916-A56E-38F89909701A}" type="datetimeFigureOut">
              <a:rPr kumimoji="1" lang="ja-JP" altLang="en-US" smtClean="0"/>
              <a:pPr/>
              <a:t>2014/10/29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3CA11-9DFA-4CCD-BD62-A211D59134E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99043</dc:creator>
  <cp:lastModifiedBy>99043</cp:lastModifiedBy>
  <cp:revision>13</cp:revision>
  <dcterms:created xsi:type="dcterms:W3CDTF">2014-10-23T06:06:15Z</dcterms:created>
  <dcterms:modified xsi:type="dcterms:W3CDTF">2014-10-29T04:58:20Z</dcterms:modified>
</cp:coreProperties>
</file>